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Override PartName="/ppt/slideLayouts/slideLayout7.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94" r:id="rId3"/>
    <p:sldId id="295" r:id="rId4"/>
    <p:sldId id="301" r:id="rId5"/>
    <p:sldId id="302" r:id="rId6"/>
    <p:sldId id="296" r:id="rId7"/>
    <p:sldId id="298" r:id="rId8"/>
    <p:sldId id="299" r:id="rId9"/>
    <p:sldId id="303" r:id="rId10"/>
    <p:sldId id="304" r:id="rId11"/>
    <p:sldId id="305" r:id="rId12"/>
    <p:sldId id="306" r:id="rId13"/>
    <p:sldId id="307" r:id="rId14"/>
    <p:sldId id="308" r:id="rId15"/>
    <p:sldId id="309" r:id="rId16"/>
    <p:sldId id="310" r:id="rId17"/>
    <p:sldId id="311" r:id="rId18"/>
    <p:sldId id="312" r:id="rId19"/>
    <p:sldId id="314" r:id="rId20"/>
    <p:sldId id="313" r:id="rId21"/>
    <p:sldId id="291" r:id="rId22"/>
    <p:sldId id="315" r:id="rId23"/>
    <p:sldId id="316" r:id="rId24"/>
    <p:sldId id="317" r:id="rId25"/>
    <p:sldId id="318" r:id="rId26"/>
    <p:sldId id="319" r:id="rId27"/>
    <p:sldId id="321" r:id="rId28"/>
    <p:sldId id="322" r:id="rId29"/>
    <p:sldId id="323" r:id="rId30"/>
    <p:sldId id="324" r:id="rId31"/>
    <p:sldId id="285" r:id="rId32"/>
    <p:sldId id="276" r:id="rId33"/>
  </p:sldIdLst>
  <p:sldSz cx="24384000" cy="13716000"/>
  <p:notesSz cx="6858000" cy="9144000"/>
  <p:defaultTextStyle>
    <a:defPPr>
      <a:defRPr lang="zh-CN"/>
    </a:defPPr>
    <a:lvl1pPr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1pPr>
    <a:lvl2pPr marL="457200" indent="-2286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2pPr>
    <a:lvl3pPr marL="914400" indent="-4572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3pPr>
    <a:lvl4pPr marL="1371600" indent="-6858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4pPr>
    <a:lvl5pPr marL="1828800" indent="-914400" algn="l" defTabSz="825500" rtl="0" fontAlgn="base">
      <a:spcBef>
        <a:spcPct val="0"/>
      </a:spcBef>
      <a:spcAft>
        <a:spcPct val="0"/>
      </a:spcAft>
      <a:defRPr sz="5000" kern="1200">
        <a:solidFill>
          <a:srgbClr val="000000"/>
        </a:solidFill>
        <a:latin typeface="Arial" charset="0"/>
        <a:ea typeface="Helvetica Light"/>
        <a:cs typeface="Helvetica Light"/>
        <a:sym typeface="Helvetica Light"/>
      </a:defRPr>
    </a:lvl5pPr>
    <a:lvl6pPr marL="2286000" algn="l" defTabSz="914400" rtl="0" eaLnBrk="1" latinLnBrk="0" hangingPunct="1">
      <a:defRPr sz="5000" kern="1200">
        <a:solidFill>
          <a:srgbClr val="000000"/>
        </a:solidFill>
        <a:latin typeface="Arial" charset="0"/>
        <a:ea typeface="Helvetica Light"/>
        <a:cs typeface="Helvetica Light"/>
        <a:sym typeface="Helvetica Light"/>
      </a:defRPr>
    </a:lvl6pPr>
    <a:lvl7pPr marL="2743200" algn="l" defTabSz="914400" rtl="0" eaLnBrk="1" latinLnBrk="0" hangingPunct="1">
      <a:defRPr sz="5000" kern="1200">
        <a:solidFill>
          <a:srgbClr val="000000"/>
        </a:solidFill>
        <a:latin typeface="Arial" charset="0"/>
        <a:ea typeface="Helvetica Light"/>
        <a:cs typeface="Helvetica Light"/>
        <a:sym typeface="Helvetica Light"/>
      </a:defRPr>
    </a:lvl7pPr>
    <a:lvl8pPr marL="3200400" algn="l" defTabSz="914400" rtl="0" eaLnBrk="1" latinLnBrk="0" hangingPunct="1">
      <a:defRPr sz="5000" kern="1200">
        <a:solidFill>
          <a:srgbClr val="000000"/>
        </a:solidFill>
        <a:latin typeface="Arial" charset="0"/>
        <a:ea typeface="Helvetica Light"/>
        <a:cs typeface="Helvetica Light"/>
        <a:sym typeface="Helvetica Light"/>
      </a:defRPr>
    </a:lvl8pPr>
    <a:lvl9pPr marL="3657600" algn="l" defTabSz="914400" rtl="0" eaLnBrk="1" latinLnBrk="0" hangingPunct="1">
      <a:defRPr sz="5000" kern="1200">
        <a:solidFill>
          <a:srgbClr val="000000"/>
        </a:solidFill>
        <a:latin typeface="Arial" charset="0"/>
        <a:ea typeface="Helvetica Light"/>
        <a:cs typeface="Helvetica Light"/>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showPr>
  <p:clrMru>
    <a:srgbClr val="FF0000"/>
  </p:clrMru>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37" d="100"/>
          <a:sy n="37" d="100"/>
        </p:scale>
        <p:origin x="-288" y="-138"/>
      </p:cViewPr>
      <p:guideLst>
        <p:guide orient="horz" pos="4320"/>
        <p:guide pos="76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jpeg>
</file>

<file path=ppt/media/image2.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Shape 116"/>
          <p:cNvSpPr>
            <a:spLocks noGrp="1" noRot="1" noChangeAspect="1"/>
          </p:cNvSpPr>
          <p:nvPr>
            <p:ph type="sldImg"/>
          </p:nvPr>
        </p:nvSpPr>
        <p:spPr bwMode="auto">
          <a:xfrm>
            <a:off x="1143000" y="685800"/>
            <a:ext cx="4572000" cy="3429000"/>
          </a:xfrm>
          <a:prstGeom prst="rect">
            <a:avLst/>
          </a:prstGeom>
          <a:noFill/>
          <a:ln w="9525">
            <a:noFill/>
            <a:miter lim="800000"/>
            <a:headEnd/>
            <a:tailEnd/>
          </a:ln>
        </p:spPr>
      </p:sp>
      <p:sp>
        <p:nvSpPr>
          <p:cNvPr id="15363" name="Shape 117"/>
          <p:cNvSpPr>
            <a:spLocks noGrp="1"/>
          </p:cNvSpPr>
          <p:nvPr>
            <p:ph type="body" sz="quarter" idx="1"/>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endParaRPr lang="zh-CN" altLang="en-US" smtClean="0">
              <a:sym typeface="Helvetica Neue"/>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1pPr>
    <a:lvl2pPr marL="742950" indent="-28575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2pPr>
    <a:lvl3pPr marL="11430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3pPr>
    <a:lvl4pPr marL="16002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4pPr>
    <a:lvl5pPr marL="20574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Shape 11"/>
          <p:cNvSpPr>
            <a:spLocks noGrp="1"/>
          </p:cNvSpPr>
          <p:nvPr>
            <p:ph type="title"/>
          </p:nvPr>
        </p:nvSpPr>
        <p:spPr>
          <a:xfrm>
            <a:off x="1778000" y="2298700"/>
            <a:ext cx="20828000" cy="4648200"/>
          </a:xfrm>
          <a:prstGeom prst="rect">
            <a:avLst/>
          </a:prstGeom>
        </p:spPr>
        <p:txBody>
          <a:bodyPr anchor="b"/>
          <a:lstStyle/>
          <a:p>
            <a:r>
              <a:rPr lang="zh-CN" altLang="en-US"/>
              <a:t>单击此处编辑母版标题样式</a:t>
            </a:r>
            <a:endParaRPr/>
          </a:p>
        </p:txBody>
      </p:sp>
      <p:sp>
        <p:nvSpPr>
          <p:cNvPr id="12" name="Shape 12"/>
          <p:cNvSpPr>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CB9453EE-9D99-42CE-96FE-1E0260E72812}" type="slidenum">
              <a:rPr/>
              <a:pPr>
                <a:defRPr/>
              </a:p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lvl1pPr>
          </a:lstStyle>
          <a:p>
            <a:pPr lvl="0"/>
            <a:r>
              <a:rPr lang="zh-CN" altLang="en-US"/>
              <a:t>单击此处编辑母版文本样式</a:t>
            </a:r>
          </a:p>
        </p:txBody>
      </p:sp>
      <p:sp>
        <p:nvSpPr>
          <p:cNvPr id="94" name="Shape 94"/>
          <p:cNvSpPr>
            <a:spLocks noGrp="1"/>
          </p:cNvSpPr>
          <p:nvPr>
            <p:ph type="body" sz="quarter" idx="14"/>
          </p:nvPr>
        </p:nvSpPr>
        <p:spPr>
          <a:xfrm>
            <a:off x="2387600" y="6045200"/>
            <a:ext cx="19621500" cy="889000"/>
          </a:xfrm>
          <a:prstGeom prst="rect">
            <a:avLst/>
          </a:prstGeom>
        </p:spPr>
        <p:txBody>
          <a:bodyPr>
            <a:spAutoFit/>
          </a:bodyPr>
          <a:lstStyle>
            <a:lvl1pPr marL="0" indent="0" algn="ctr">
              <a:spcBef>
                <a:spcPts val="0"/>
              </a:spcBef>
              <a:buSzTx/>
              <a:buNone/>
            </a:lvl1pPr>
          </a:lstStyle>
          <a:p>
            <a:pPr lvl="0"/>
            <a:r>
              <a:rPr lang="zh-CN" altLang="en-US"/>
              <a:t>单击此处编辑母版文本样式</a:t>
            </a:r>
          </a:p>
        </p:txBody>
      </p:sp>
      <p:sp>
        <p:nvSpPr>
          <p:cNvPr id="4" name="Shape 4"/>
          <p:cNvSpPr>
            <a:spLocks noGrp="1"/>
          </p:cNvSpPr>
          <p:nvPr>
            <p:ph type="sldNum" sz="quarter" idx="15"/>
          </p:nvPr>
        </p:nvSpPr>
        <p:spPr>
          <a:ln/>
        </p:spPr>
        <p:txBody>
          <a:bodyPr/>
          <a:lstStyle>
            <a:lvl1pPr>
              <a:defRPr/>
            </a:lvl1pPr>
          </a:lstStyle>
          <a:p>
            <a:pPr>
              <a:defRPr/>
            </a:pPr>
            <a:fld id="{FC5D0C84-BB1D-48CA-8883-88193829C6F9}" type="slidenum">
              <a:rPr/>
              <a:pPr>
                <a:defRPr/>
              </a:p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439" tIns="45719" rIns="91439" bIns="45719" anchor="t">
            <a:noAutofit/>
          </a:bodyPr>
          <a:lstStyle/>
          <a:p>
            <a:pPr lvl="0"/>
            <a:endParaRPr noProof="0">
              <a:sym typeface="Helvetica Light"/>
            </a:endParaRPr>
          </a:p>
        </p:txBody>
      </p:sp>
      <p:sp>
        <p:nvSpPr>
          <p:cNvPr id="3" name="Shape 4"/>
          <p:cNvSpPr>
            <a:spLocks noGrp="1"/>
          </p:cNvSpPr>
          <p:nvPr>
            <p:ph type="sldNum" sz="quarter" idx="14"/>
          </p:nvPr>
        </p:nvSpPr>
        <p:spPr>
          <a:ln/>
        </p:spPr>
        <p:txBody>
          <a:bodyPr/>
          <a:lstStyle>
            <a:lvl1pPr>
              <a:defRPr/>
            </a:lvl1pPr>
          </a:lstStyle>
          <a:p>
            <a:pPr>
              <a:defRPr/>
            </a:pPr>
            <a:fld id="{FE4655E1-53FA-4382-985B-C860CB87D143}" type="slidenum">
              <a:rPr/>
              <a:pPr>
                <a:defRPr/>
              </a:p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2" name="Shape 4"/>
          <p:cNvSpPr>
            <a:spLocks noGrp="1"/>
          </p:cNvSpPr>
          <p:nvPr>
            <p:ph type="sldNum" sz="quarter" idx="10"/>
          </p:nvPr>
        </p:nvSpPr>
        <p:spPr>
          <a:ln/>
        </p:spPr>
        <p:txBody>
          <a:bodyPr/>
          <a:lstStyle>
            <a:lvl1pPr>
              <a:defRPr/>
            </a:lvl1pPr>
          </a:lstStyle>
          <a:p>
            <a:pPr>
              <a:defRPr/>
            </a:pPr>
            <a:fld id="{34891C62-EB06-44A4-A9DF-E89AFDC4C612}" type="slidenum">
              <a:rPr/>
              <a:pPr>
                <a:defRPr/>
              </a:pPr>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pPr>
              <a:defRPr/>
            </a:pPr>
            <a:fld id="{8DA4C8F8-D282-4B7E-968A-DC6892FDC425}"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Shape 20"/>
          <p:cNvSpPr>
            <a:spLocks noGrp="1"/>
          </p:cNvSpPr>
          <p:nvPr>
            <p:ph type="pic" idx="13"/>
          </p:nvPr>
        </p:nvSpPr>
        <p:spPr>
          <a:xfrm>
            <a:off x="3125968" y="673100"/>
            <a:ext cx="18135601" cy="8737600"/>
          </a:xfrm>
          <a:prstGeom prst="rect">
            <a:avLst/>
          </a:prstGeom>
        </p:spPr>
        <p:txBody>
          <a:bodyPr lIns="91439" tIns="45719" rIns="91439" bIns="45719" anchor="t">
            <a:noAutofit/>
          </a:bodyPr>
          <a:lstStyle/>
          <a:p>
            <a:pPr lvl="0"/>
            <a:endParaRPr noProof="0">
              <a:sym typeface="Helvetica Light"/>
            </a:endParaRPr>
          </a:p>
        </p:txBody>
      </p:sp>
      <p:sp>
        <p:nvSpPr>
          <p:cNvPr id="21" name="Shape 21"/>
          <p:cNvSpPr>
            <a:spLocks noGrp="1"/>
          </p:cNvSpPr>
          <p:nvPr>
            <p:ph type="title"/>
          </p:nvPr>
        </p:nvSpPr>
        <p:spPr>
          <a:xfrm>
            <a:off x="635000" y="9448800"/>
            <a:ext cx="23114000" cy="2006600"/>
          </a:xfrm>
          <a:prstGeom prst="rect">
            <a:avLst/>
          </a:prstGeom>
        </p:spPr>
        <p:txBody>
          <a:bodyPr anchor="b"/>
          <a:lstStyle/>
          <a:p>
            <a:r>
              <a:rPr lang="zh-CN" altLang="en-US"/>
              <a:t>单击此处编辑母版标题样式</a:t>
            </a:r>
            <a:endParaRPr/>
          </a:p>
        </p:txBody>
      </p:sp>
      <p:sp>
        <p:nvSpPr>
          <p:cNvPr id="22" name="Shape 22"/>
          <p:cNvSpPr>
            <a:spLocks noGrp="1"/>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9DF30FB6-59DB-4AD8-9F19-C81EFAC81189}" type="slidenum">
              <a:rPr/>
              <a:pPr>
                <a:defRPr/>
              </a:p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Shape 30"/>
          <p:cNvSpPr>
            <a:spLocks noGrp="1"/>
          </p:cNvSpPr>
          <p:nvPr>
            <p:ph type="title"/>
          </p:nvPr>
        </p:nvSpPr>
        <p:spPr>
          <a:xfrm>
            <a:off x="1778000" y="4533900"/>
            <a:ext cx="20828000" cy="4648200"/>
          </a:xfrm>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E0397AF8-1193-4340-8564-86ADAE850B8F}" type="slidenum">
              <a:rPr/>
              <a:pPr>
                <a:defRPr/>
              </a:p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80" y="1104900"/>
            <a:ext cx="9525001" cy="11506200"/>
          </a:xfrm>
          <a:prstGeom prst="rect">
            <a:avLst/>
          </a:prstGeom>
        </p:spPr>
        <p:txBody>
          <a:bodyPr lIns="91439" tIns="45719" rIns="91439" bIns="45719" anchor="t">
            <a:noAutofit/>
          </a:bodyPr>
          <a:lstStyle/>
          <a:p>
            <a:pPr lvl="0"/>
            <a:endParaRPr noProof="0">
              <a:sym typeface="Helvetica Light"/>
            </a:endParaRPr>
          </a:p>
        </p:txBody>
      </p:sp>
      <p:sp>
        <p:nvSpPr>
          <p:cNvPr id="39" name="Shape 39"/>
          <p:cNvSpPr>
            <a:spLocks noGrp="1"/>
          </p:cNvSpPr>
          <p:nvPr>
            <p:ph type="title"/>
          </p:nvPr>
        </p:nvSpPr>
        <p:spPr>
          <a:xfrm>
            <a:off x="1651000" y="1104900"/>
            <a:ext cx="10223500" cy="5613400"/>
          </a:xfrm>
          <a:prstGeom prst="rect">
            <a:avLst/>
          </a:prstGeom>
        </p:spPr>
        <p:txBody>
          <a:bodyPr anchor="b"/>
          <a:lstStyle>
            <a:lvl1pPr>
              <a:defRPr sz="8400"/>
            </a:lvl1pPr>
          </a:lstStyle>
          <a:p>
            <a:r>
              <a:rPr lang="zh-CN" altLang="en-US"/>
              <a:t>单击此处编辑母版标题样式</a:t>
            </a:r>
            <a:endParaRPr/>
          </a:p>
        </p:txBody>
      </p:sp>
      <p:sp>
        <p:nvSpPr>
          <p:cNvPr id="40" name="Shape 40"/>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DDBF8972-C878-48EC-A6E9-3DED218B3928}" type="slidenum">
              <a:rPr/>
              <a:pPr>
                <a:defRPr/>
              </a:p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rPr lang="zh-CN" altLang="en-US"/>
              <a:t>单击此处编辑母版标题样式</a:t>
            </a:r>
            <a:endParaRPr/>
          </a:p>
        </p:txBody>
      </p:sp>
      <p:sp>
        <p:nvSpPr>
          <p:cNvPr id="3" name="Shape 4"/>
          <p:cNvSpPr>
            <a:spLocks noGrp="1"/>
          </p:cNvSpPr>
          <p:nvPr>
            <p:ph type="sldNum" sz="quarter" idx="10"/>
          </p:nvPr>
        </p:nvSpPr>
        <p:spPr>
          <a:ln/>
        </p:spPr>
        <p:txBody>
          <a:bodyPr/>
          <a:lstStyle>
            <a:lvl1pPr>
              <a:defRPr/>
            </a:lvl1pPr>
          </a:lstStyle>
          <a:p>
            <a:pPr>
              <a:defRPr/>
            </a:pPr>
            <a:fld id="{00473EAF-724F-4E83-91EB-AC0AA8E9B319}" type="slidenum">
              <a:rPr/>
              <a:pPr>
                <a:defRPr/>
              </a:p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rPr lang="zh-CN" altLang="en-US"/>
              <a:t>单击此处编辑母版标题样式</a:t>
            </a:r>
            <a:endParaRPr/>
          </a:p>
        </p:txBody>
      </p:sp>
      <p:sp>
        <p:nvSpPr>
          <p:cNvPr id="57" name="Shape 57"/>
          <p:cNvSpPr>
            <a:spLocks noGrp="1"/>
          </p:cNvSpPr>
          <p:nvPr>
            <p:ph type="body" idx="1"/>
          </p:nvPr>
        </p:nvSpPr>
        <p:spPr>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4" name="Shape 4"/>
          <p:cNvSpPr>
            <a:spLocks noGrp="1"/>
          </p:cNvSpPr>
          <p:nvPr>
            <p:ph type="sldNum" sz="quarter" idx="10"/>
          </p:nvPr>
        </p:nvSpPr>
        <p:spPr>
          <a:ln/>
        </p:spPr>
        <p:txBody>
          <a:bodyPr/>
          <a:lstStyle>
            <a:lvl1pPr>
              <a:defRPr/>
            </a:lvl1pPr>
          </a:lstStyle>
          <a:p>
            <a:pPr>
              <a:defRPr/>
            </a:pPr>
            <a:fld id="{39A8F8D2-4751-47BE-9AD9-6E4C0ED19D78}" type="slidenum">
              <a:rPr/>
              <a:pPr>
                <a:defRPr/>
              </a:p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pPr lvl="0"/>
            <a:endParaRPr noProof="0">
              <a:sym typeface="Helvetica Light"/>
            </a:endParaRPr>
          </a:p>
        </p:txBody>
      </p:sp>
      <p:sp>
        <p:nvSpPr>
          <p:cNvPr id="66" name="Shape 66"/>
          <p:cNvSpPr>
            <a:spLocks noGrp="1"/>
          </p:cNvSpPr>
          <p:nvPr>
            <p:ph type="title"/>
          </p:nvPr>
        </p:nvSpPr>
        <p:spPr>
          <a:prstGeom prst="rect">
            <a:avLst/>
          </a:prstGeom>
        </p:spPr>
        <p:txBody>
          <a:bodyPr/>
          <a:lstStyle/>
          <a:p>
            <a:r>
              <a:rPr lang="zh-CN" altLang="en-US"/>
              <a:t>单击此处编辑母版标题样式</a:t>
            </a:r>
            <a:endParaRPr/>
          </a:p>
        </p:txBody>
      </p:sp>
      <p:sp>
        <p:nvSpPr>
          <p:cNvPr id="67" name="Shape 67"/>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5" name="Shape 4"/>
          <p:cNvSpPr>
            <a:spLocks noGrp="1"/>
          </p:cNvSpPr>
          <p:nvPr>
            <p:ph type="sldNum" sz="quarter" idx="14"/>
          </p:nvPr>
        </p:nvSpPr>
        <p:spPr>
          <a:ln/>
        </p:spPr>
        <p:txBody>
          <a:bodyPr/>
          <a:lstStyle>
            <a:lvl1pPr>
              <a:defRPr/>
            </a:lvl1pPr>
          </a:lstStyle>
          <a:p>
            <a:pPr>
              <a:defRPr/>
            </a:pPr>
            <a:fld id="{09356265-F615-4229-98DD-0D264743E828}" type="slidenum">
              <a:rPr/>
              <a:pPr>
                <a:defRPr/>
              </a:p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0" y="1778000"/>
            <a:ext cx="21005800" cy="101473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a:p>
        </p:txBody>
      </p:sp>
      <p:sp>
        <p:nvSpPr>
          <p:cNvPr id="3" name="Shape 4"/>
          <p:cNvSpPr>
            <a:spLocks noGrp="1"/>
          </p:cNvSpPr>
          <p:nvPr>
            <p:ph type="sldNum" sz="quarter" idx="10"/>
          </p:nvPr>
        </p:nvSpPr>
        <p:spPr>
          <a:ln/>
        </p:spPr>
        <p:txBody>
          <a:bodyPr/>
          <a:lstStyle>
            <a:lvl1pPr>
              <a:defRPr/>
            </a:lvl1pPr>
          </a:lstStyle>
          <a:p>
            <a:pPr>
              <a:defRPr/>
            </a:pPr>
            <a:fld id="{6A54F97C-73F8-42AE-968D-2B60EA1538A5}" type="slidenum">
              <a:rPr/>
              <a:pPr>
                <a:defRPr/>
              </a:p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4" name="Shape 84"/>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pPr lvl="0"/>
            <a:endParaRPr noProof="0">
              <a:sym typeface="Helvetica Light"/>
            </a:endParaRPr>
          </a:p>
        </p:txBody>
      </p:sp>
      <p:sp>
        <p:nvSpPr>
          <p:cNvPr id="85" name="Shape 85"/>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pPr lvl="0"/>
            <a:endParaRPr noProof="0">
              <a:sym typeface="Helvetica Light"/>
            </a:endParaRPr>
          </a:p>
        </p:txBody>
      </p:sp>
      <p:sp>
        <p:nvSpPr>
          <p:cNvPr id="5" name="Shape 4"/>
          <p:cNvSpPr>
            <a:spLocks noGrp="1"/>
          </p:cNvSpPr>
          <p:nvPr>
            <p:ph type="sldNum" sz="quarter" idx="16"/>
          </p:nvPr>
        </p:nvSpPr>
        <p:spPr>
          <a:ln/>
        </p:spPr>
        <p:txBody>
          <a:bodyPr/>
          <a:lstStyle>
            <a:lvl1pPr>
              <a:defRPr/>
            </a:lvl1pPr>
          </a:lstStyle>
          <a:p>
            <a:pPr>
              <a:defRPr/>
            </a:pPr>
            <a:fld id="{29256A55-CC8E-4909-9653-4EED0C5049B1}" type="slidenum">
              <a:rPr/>
              <a:pPr>
                <a:defRPr/>
              </a:p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Shape 2"/>
          <p:cNvSpPr>
            <a:spLocks noGrp="1"/>
          </p:cNvSpPr>
          <p:nvPr>
            <p:ph type="title"/>
          </p:nvPr>
        </p:nvSpPr>
        <p:spPr bwMode="auto">
          <a:xfrm>
            <a:off x="1689100" y="952500"/>
            <a:ext cx="21005800" cy="22860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标题文本</a:t>
            </a:r>
          </a:p>
        </p:txBody>
      </p:sp>
      <p:sp>
        <p:nvSpPr>
          <p:cNvPr id="1027" name="Shape 3"/>
          <p:cNvSpPr>
            <a:spLocks noGrp="1"/>
          </p:cNvSpPr>
          <p:nvPr>
            <p:ph type="body" idx="1"/>
          </p:nvPr>
        </p:nvSpPr>
        <p:spPr bwMode="auto">
          <a:xfrm>
            <a:off x="1689100" y="3238500"/>
            <a:ext cx="21005800" cy="9207500"/>
          </a:xfrm>
          <a:prstGeom prst="rect">
            <a:avLst/>
          </a:prstGeom>
          <a:noFill/>
          <a:ln w="12700">
            <a:noFill/>
            <a:miter lim="400000"/>
            <a:headEnd/>
            <a:tailEnd/>
          </a:ln>
        </p:spPr>
        <p:txBody>
          <a:bodyPr vert="horz" wrap="square" lIns="50800" tIns="50800" rIns="50800" bIns="50800" numCol="1" anchor="ctr" anchorCtr="0" compatLnSpc="1">
            <a:prstTxWarp prst="textNoShape">
              <a:avLst/>
            </a:prstTxWarp>
          </a:bodyPr>
          <a:lstStyle/>
          <a:p>
            <a:pPr lvl="0"/>
            <a:r>
              <a:rPr lang="zh-CN" altLang="en-US" smtClean="0">
                <a:sym typeface="Helvetica Light"/>
              </a:rPr>
              <a:t>正文级别 </a:t>
            </a:r>
            <a:r>
              <a:rPr lang="en-US" altLang="zh-CN" smtClean="0">
                <a:sym typeface="Helvetica Light"/>
              </a:rPr>
              <a:t>1</a:t>
            </a:r>
          </a:p>
          <a:p>
            <a:pPr lvl="1"/>
            <a:r>
              <a:rPr lang="zh-CN" altLang="en-US" smtClean="0">
                <a:sym typeface="Helvetica Light"/>
              </a:rPr>
              <a:t>正文级别 </a:t>
            </a:r>
            <a:r>
              <a:rPr lang="en-US" altLang="zh-CN" smtClean="0">
                <a:sym typeface="Helvetica Light"/>
              </a:rPr>
              <a:t>2</a:t>
            </a:r>
          </a:p>
          <a:p>
            <a:pPr lvl="2"/>
            <a:r>
              <a:rPr lang="zh-CN" altLang="en-US" smtClean="0">
                <a:sym typeface="Helvetica Light"/>
              </a:rPr>
              <a:t>正文级别 </a:t>
            </a:r>
            <a:r>
              <a:rPr lang="en-US" altLang="zh-CN" smtClean="0">
                <a:sym typeface="Helvetica Light"/>
              </a:rPr>
              <a:t>3</a:t>
            </a:r>
          </a:p>
          <a:p>
            <a:pPr lvl="3"/>
            <a:r>
              <a:rPr lang="zh-CN" altLang="en-US" smtClean="0">
                <a:sym typeface="Helvetica Light"/>
              </a:rPr>
              <a:t>正文级别 </a:t>
            </a:r>
            <a:r>
              <a:rPr lang="en-US" altLang="zh-CN" smtClean="0">
                <a:sym typeface="Helvetica Light"/>
              </a:rPr>
              <a:t>4</a:t>
            </a:r>
          </a:p>
          <a:p>
            <a:pPr lvl="4"/>
            <a:r>
              <a:rPr lang="zh-CN" altLang="en-US" smtClean="0">
                <a:sym typeface="Helvetica Light"/>
              </a:rPr>
              <a:t>正文级别 </a:t>
            </a:r>
            <a:r>
              <a:rPr lang="en-US" altLang="zh-CN" smtClean="0">
                <a:sym typeface="Helvetica Light"/>
              </a:rPr>
              <a:t>5</a:t>
            </a:r>
          </a:p>
        </p:txBody>
      </p:sp>
      <p:sp>
        <p:nvSpPr>
          <p:cNvPr id="4" name="Shape 4"/>
          <p:cNvSpPr>
            <a:spLocks noGrp="1"/>
          </p:cNvSpPr>
          <p:nvPr>
            <p:ph type="sldNum" sz="quarter" idx="2"/>
          </p:nvPr>
        </p:nvSpPr>
        <p:spPr>
          <a:xfrm>
            <a:off x="11906250" y="13081000"/>
            <a:ext cx="558800" cy="466725"/>
          </a:xfrm>
          <a:prstGeom prst="rect">
            <a:avLst/>
          </a:prstGeom>
          <a:ln w="12700">
            <a:miter lim="400000"/>
          </a:ln>
        </p:spPr>
        <p:txBody>
          <a:bodyPr wrap="none" lIns="50800" tIns="50800" rIns="50800" bIns="50800">
            <a:spAutoFit/>
          </a:bodyPr>
          <a:lstStyle>
            <a:lvl1pPr algn="ctr" fontAlgn="auto" hangingPunct="0">
              <a:spcBef>
                <a:spcPts val="0"/>
              </a:spcBef>
              <a:spcAft>
                <a:spcPts val="0"/>
              </a:spcAft>
              <a:defRPr sz="2400" kern="0">
                <a:latin typeface="+mn-lt"/>
                <a:ea typeface="+mn-ea"/>
                <a:cs typeface="+mn-cs"/>
              </a:defRPr>
            </a:lvl1pPr>
          </a:lstStyle>
          <a:p>
            <a:pPr>
              <a:defRPr/>
            </a:pPr>
            <a:fld id="{0FB128C2-6B10-49EE-AE18-EB0F0371682F}" type="slidenum">
              <a:rPr/>
              <a:pPr>
                <a:def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0" r:id="rId2"/>
    <p:sldLayoutId id="2147483659" r:id="rId3"/>
    <p:sldLayoutId id="2147483658" r:id="rId4"/>
    <p:sldLayoutId id="2147483657" r:id="rId5"/>
    <p:sldLayoutId id="2147483656" r:id="rId6"/>
    <p:sldLayoutId id="2147483655" r:id="rId7"/>
    <p:sldLayoutId id="2147483654" r:id="rId8"/>
    <p:sldLayoutId id="2147483653" r:id="rId9"/>
    <p:sldLayoutId id="2147483652" r:id="rId10"/>
    <p:sldLayoutId id="2147483651" r:id="rId11"/>
    <p:sldLayoutId id="2147483650" r:id="rId12"/>
    <p:sldLayoutId id="2147483662" r:id="rId13"/>
  </p:sldLayoutIdLst>
  <p:transition spd="med"/>
  <p:txStyles>
    <p:titleStyle>
      <a:lvl1pPr algn="ctr" defTabSz="825500" rtl="0" eaLnBrk="0" fontAlgn="base" hangingPunct="0">
        <a:spcBef>
          <a:spcPct val="0"/>
        </a:spcBef>
        <a:spcAft>
          <a:spcPct val="0"/>
        </a:spcAft>
        <a:defRPr sz="11200">
          <a:solidFill>
            <a:srgbClr val="000000"/>
          </a:solidFill>
          <a:latin typeface="+mn-lt"/>
          <a:ea typeface="+mn-ea"/>
          <a:cs typeface="+mn-cs"/>
          <a:sym typeface="Helvetica Light"/>
        </a:defRPr>
      </a:lvl1pPr>
      <a:lvl2pPr algn="ctr" defTabSz="825500" rtl="0" eaLnBrk="0" fontAlgn="base" hangingPunct="0">
        <a:spcBef>
          <a:spcPct val="0"/>
        </a:spcBef>
        <a:spcAft>
          <a:spcPct val="0"/>
        </a:spcAft>
        <a:defRPr sz="11200">
          <a:solidFill>
            <a:srgbClr val="000000"/>
          </a:solidFill>
          <a:latin typeface="+mn-lt"/>
          <a:ea typeface="+mn-ea"/>
          <a:cs typeface="+mn-cs"/>
          <a:sym typeface="Helvetica Light"/>
        </a:defRPr>
      </a:lvl2pPr>
      <a:lvl3pPr algn="ctr" defTabSz="825500" rtl="0" eaLnBrk="0" fontAlgn="base" hangingPunct="0">
        <a:spcBef>
          <a:spcPct val="0"/>
        </a:spcBef>
        <a:spcAft>
          <a:spcPct val="0"/>
        </a:spcAft>
        <a:defRPr sz="11200">
          <a:solidFill>
            <a:srgbClr val="000000"/>
          </a:solidFill>
          <a:latin typeface="+mn-lt"/>
          <a:ea typeface="+mn-ea"/>
          <a:cs typeface="+mn-cs"/>
          <a:sym typeface="Helvetica Light"/>
        </a:defRPr>
      </a:lvl3pPr>
      <a:lvl4pPr algn="ctr" defTabSz="825500" rtl="0" eaLnBrk="0" fontAlgn="base" hangingPunct="0">
        <a:spcBef>
          <a:spcPct val="0"/>
        </a:spcBef>
        <a:spcAft>
          <a:spcPct val="0"/>
        </a:spcAft>
        <a:defRPr sz="11200">
          <a:solidFill>
            <a:srgbClr val="000000"/>
          </a:solidFill>
          <a:latin typeface="+mn-lt"/>
          <a:ea typeface="+mn-ea"/>
          <a:cs typeface="+mn-cs"/>
          <a:sym typeface="Helvetica Light"/>
        </a:defRPr>
      </a:lvl4pPr>
      <a:lvl5pPr algn="ctr" defTabSz="825500" rtl="0" eaLnBrk="0" fontAlgn="base" hangingPunct="0">
        <a:spcBef>
          <a:spcPct val="0"/>
        </a:spcBef>
        <a:spcAft>
          <a:spcPct val="0"/>
        </a:spcAft>
        <a:defRPr sz="11200">
          <a:solidFill>
            <a:srgbClr val="000000"/>
          </a:solidFill>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9pPr>
    </p:titleStyle>
    <p:bodyStyle>
      <a:lvl1pPr marL="63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1pPr>
      <a:lvl2pPr marL="127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2pPr>
      <a:lvl3pPr marL="190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3pPr>
      <a:lvl4pPr marL="2540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4pPr>
      <a:lvl5pPr marL="3175000" indent="-635000" algn="l" defTabSz="825500" rtl="0" eaLnBrk="0" fontAlgn="base" hangingPunct="0">
        <a:spcBef>
          <a:spcPts val="5900"/>
        </a:spcBef>
        <a:spcAft>
          <a:spcPct val="0"/>
        </a:spcAft>
        <a:buSzPct val="75000"/>
        <a:buChar char="•"/>
        <a:defRPr sz="5200">
          <a:solidFill>
            <a:srgbClr val="000000"/>
          </a:solidFill>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tif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pasted-image.tiff"/>
          <p:cNvPicPr>
            <a:picLocks noChangeAspect="1"/>
          </p:cNvPicPr>
          <p:nvPr/>
        </p:nvPicPr>
        <p:blipFill>
          <a:blip r:embed="rId2"/>
          <a:srcRect/>
          <a:stretch>
            <a:fillRect/>
          </a:stretch>
        </p:blipFill>
        <p:spPr bwMode="auto">
          <a:xfrm>
            <a:off x="-28575" y="-171450"/>
            <a:ext cx="24441150" cy="15274925"/>
          </a:xfrm>
          <a:prstGeom prst="rect">
            <a:avLst/>
          </a:prstGeom>
          <a:noFill/>
          <a:ln w="12700">
            <a:noFill/>
            <a:miter lim="400000"/>
            <a:headEnd/>
            <a:tailEnd/>
          </a:ln>
        </p:spPr>
      </p:pic>
      <p:pic>
        <p:nvPicPr>
          <p:cNvPr id="16386" name="pasted-image.tiff"/>
          <p:cNvPicPr>
            <a:picLocks noChangeAspect="1"/>
          </p:cNvPicPr>
          <p:nvPr/>
        </p:nvPicPr>
        <p:blipFill>
          <a:blip r:embed="rId3"/>
          <a:srcRect/>
          <a:stretch>
            <a:fillRect/>
          </a:stretch>
        </p:blipFill>
        <p:spPr bwMode="auto">
          <a:xfrm>
            <a:off x="3905250" y="-1947863"/>
            <a:ext cx="21518563" cy="16111538"/>
          </a:xfrm>
          <a:prstGeom prst="rect">
            <a:avLst/>
          </a:prstGeom>
          <a:noFill/>
          <a:ln w="12700">
            <a:noFill/>
            <a:miter lim="400000"/>
            <a:headEnd/>
            <a:tailEnd/>
          </a:ln>
        </p:spPr>
      </p:pic>
      <p:pic>
        <p:nvPicPr>
          <p:cNvPr id="16387" name="pasted-image.tiff"/>
          <p:cNvPicPr>
            <a:picLocks noChangeAspect="1"/>
          </p:cNvPicPr>
          <p:nvPr/>
        </p:nvPicPr>
        <p:blipFill>
          <a:blip r:embed="rId4"/>
          <a:srcRect/>
          <a:stretch>
            <a:fillRect/>
          </a:stretch>
        </p:blipFill>
        <p:spPr bwMode="auto">
          <a:xfrm>
            <a:off x="-1346200" y="-428625"/>
            <a:ext cx="11014075" cy="14971713"/>
          </a:xfrm>
          <a:prstGeom prst="rect">
            <a:avLst/>
          </a:prstGeom>
          <a:noFill/>
          <a:ln w="12700">
            <a:noFill/>
            <a:miter lim="400000"/>
            <a:headEnd/>
            <a:tailEnd/>
          </a:ln>
        </p:spPr>
      </p:pic>
      <p:pic>
        <p:nvPicPr>
          <p:cNvPr id="16388" name="pasted-image.tiff"/>
          <p:cNvPicPr>
            <a:picLocks noChangeAspect="1"/>
          </p:cNvPicPr>
          <p:nvPr/>
        </p:nvPicPr>
        <p:blipFill>
          <a:blip r:embed="rId5"/>
          <a:srcRect/>
          <a:stretch>
            <a:fillRect/>
          </a:stretch>
        </p:blipFill>
        <p:spPr bwMode="auto">
          <a:xfrm>
            <a:off x="19877088" y="10466388"/>
            <a:ext cx="3208337" cy="2114550"/>
          </a:xfrm>
          <a:prstGeom prst="rect">
            <a:avLst/>
          </a:prstGeom>
          <a:noFill/>
          <a:ln w="12700">
            <a:noFill/>
            <a:miter lim="400000"/>
            <a:headEnd/>
            <a:tailEnd/>
          </a:ln>
        </p:spPr>
      </p:pic>
      <p:sp>
        <p:nvSpPr>
          <p:cNvPr id="16389" name="Shape 123"/>
          <p:cNvSpPr>
            <a:spLocks noChangeArrowheads="1"/>
          </p:cNvSpPr>
          <p:nvPr/>
        </p:nvSpPr>
        <p:spPr bwMode="auto">
          <a:xfrm>
            <a:off x="3978275" y="4591050"/>
            <a:ext cx="9720263" cy="1346200"/>
          </a:xfrm>
          <a:prstGeom prst="rect">
            <a:avLst/>
          </a:prstGeom>
          <a:noFill/>
          <a:ln w="12700">
            <a:noFill/>
            <a:miter lim="400000"/>
            <a:headEnd/>
            <a:tailEnd/>
          </a:ln>
        </p:spPr>
        <p:txBody>
          <a:bodyPr wrap="none" lIns="50800" tIns="50800" rIns="50800" bIns="50800" anchor="ctr">
            <a:spAutoFit/>
          </a:bodyPr>
          <a:lstStyle/>
          <a:p>
            <a:pPr algn="ctr" hangingPunct="0"/>
            <a:r>
              <a:rPr lang="en-US" altLang="zh-CN" sz="8200">
                <a:solidFill>
                  <a:srgbClr val="FFFFFF"/>
                </a:solidFill>
                <a:latin typeface="Helvetica Light"/>
              </a:rPr>
              <a:t>DOM Document</a:t>
            </a:r>
            <a:r>
              <a:rPr lang="zh-CN" altLang="en-US" sz="8200">
                <a:solidFill>
                  <a:srgbClr val="FFFFFF"/>
                </a:solidFill>
                <a:latin typeface="Helvetica Light"/>
              </a:rPr>
              <a:t>节点</a:t>
            </a:r>
          </a:p>
        </p:txBody>
      </p:sp>
      <p:pic>
        <p:nvPicPr>
          <p:cNvPr id="16390" name="pasted-image.tiff"/>
          <p:cNvPicPr>
            <a:picLocks noChangeAspect="1"/>
          </p:cNvPicPr>
          <p:nvPr/>
        </p:nvPicPr>
        <p:blipFill>
          <a:blip r:embed="rId6"/>
          <a:srcRect/>
          <a:stretch>
            <a:fillRect/>
          </a:stretch>
        </p:blipFill>
        <p:spPr bwMode="auto">
          <a:xfrm>
            <a:off x="1641475" y="3570288"/>
            <a:ext cx="18000663" cy="3595687"/>
          </a:xfrm>
          <a:prstGeom prst="rect">
            <a:avLst/>
          </a:prstGeom>
          <a:noFill/>
          <a:ln w="12700">
            <a:noFill/>
            <a:miter lim="400000"/>
            <a:headEnd/>
            <a:tailEnd/>
          </a:ln>
        </p:spPr>
      </p:pic>
      <p:sp>
        <p:nvSpPr>
          <p:cNvPr id="16391" name="Shape 125"/>
          <p:cNvSpPr>
            <a:spLocks noChangeArrowheads="1"/>
          </p:cNvSpPr>
          <p:nvPr/>
        </p:nvSpPr>
        <p:spPr bwMode="auto">
          <a:xfrm>
            <a:off x="5145088" y="6011863"/>
            <a:ext cx="7620000" cy="80962"/>
          </a:xfrm>
          <a:prstGeom prst="rect">
            <a:avLst/>
          </a:prstGeom>
          <a:solidFill>
            <a:srgbClr val="FFFFFF"/>
          </a:solidFill>
          <a:ln w="12700">
            <a:noFill/>
            <a:miter lim="400000"/>
            <a:headEnd/>
            <a:tailEnd/>
          </a:ln>
        </p:spPr>
        <p:txBody>
          <a:bodyPr lIns="50800" tIns="50800" rIns="50800" bIns="50800" anchor="ctr"/>
          <a:lstStyle/>
          <a:p>
            <a:pPr algn="ctr" hangingPunct="0"/>
            <a:endParaRPr lang="zh-CN" altLang="en-US" sz="3200">
              <a:solidFill>
                <a:srgbClr val="FFFFFF"/>
              </a:solidFill>
              <a:latin typeface="Helvetica Light"/>
            </a:endParaRPr>
          </a:p>
        </p:txBody>
      </p:sp>
      <p:sp>
        <p:nvSpPr>
          <p:cNvPr id="16392" name="Shape 126"/>
          <p:cNvSpPr>
            <a:spLocks noChangeArrowheads="1"/>
          </p:cNvSpPr>
          <p:nvPr/>
        </p:nvSpPr>
        <p:spPr bwMode="auto">
          <a:xfrm>
            <a:off x="5426075" y="6380163"/>
            <a:ext cx="2552700" cy="706437"/>
          </a:xfrm>
          <a:prstGeom prst="rect">
            <a:avLst/>
          </a:prstGeom>
          <a:noFill/>
          <a:ln w="12700">
            <a:noFill/>
            <a:miter lim="400000"/>
            <a:headEnd/>
            <a:tailEnd/>
          </a:ln>
        </p:spPr>
        <p:txBody>
          <a:bodyPr wrap="none" lIns="50800" tIns="50800" rIns="50800" bIns="50800" anchor="ctr">
            <a:spAutoFit/>
          </a:bodyPr>
          <a:lstStyle/>
          <a:p>
            <a:pPr hangingPunct="0"/>
            <a:r>
              <a:rPr lang="zh-CN" altLang="en-US" sz="4800">
                <a:solidFill>
                  <a:srgbClr val="FFFFFF"/>
                </a:solidFill>
                <a:latin typeface="Helvetica Light"/>
              </a:rPr>
              <a:t>课程介绍</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560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5603" name="Text Box 5"/>
          <p:cNvSpPr txBox="1">
            <a:spLocks noChangeArrowheads="1"/>
          </p:cNvSpPr>
          <p:nvPr/>
        </p:nvSpPr>
        <p:spPr bwMode="auto">
          <a:xfrm>
            <a:off x="2019300" y="2349500"/>
            <a:ext cx="21910675" cy="8016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【domain】</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domain</a:t>
            </a:r>
            <a:r>
              <a:rPr lang="zh-CN" altLang="en-US" sz="4000">
                <a:solidFill>
                  <a:schemeClr val="tx2"/>
                </a:solidFill>
                <a:latin typeface="微软雅黑" pitchFamily="34" charset="-122"/>
                <a:ea typeface="微软雅黑" pitchFamily="34" charset="-122"/>
              </a:rPr>
              <a:t>属性返回当前文档的域名。</a:t>
            </a:r>
          </a:p>
          <a:p>
            <a:pPr defTabSz="914400"/>
            <a:r>
              <a:rPr lang="zh-CN" altLang="en-US" sz="4000">
                <a:solidFill>
                  <a:schemeClr val="tx2"/>
                </a:solidFill>
                <a:latin typeface="微软雅黑" pitchFamily="34" charset="-122"/>
                <a:ea typeface="微软雅黑" pitchFamily="34" charset="-122"/>
              </a:rPr>
              <a:t>	例如某张网页的网址是 </a:t>
            </a:r>
            <a:r>
              <a:rPr lang="en-US" altLang="zh-CN" sz="4000">
                <a:solidFill>
                  <a:schemeClr val="tx2"/>
                </a:solidFill>
                <a:latin typeface="微软雅黑" pitchFamily="34" charset="-122"/>
                <a:ea typeface="微软雅黑" pitchFamily="34" charset="-122"/>
              </a:rPr>
              <a:t>http://www.example.com/hello.html </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domain</a:t>
            </a:r>
            <a:r>
              <a:rPr lang="zh-CN" altLang="en-US" sz="4000">
                <a:solidFill>
                  <a:schemeClr val="tx2"/>
                </a:solidFill>
                <a:latin typeface="微软雅黑" pitchFamily="34" charset="-122"/>
                <a:ea typeface="微软雅黑" pitchFamily="34" charset="-122"/>
              </a:rPr>
              <a:t>属性就等于 </a:t>
            </a:r>
            <a:r>
              <a:rPr lang="en-US" altLang="zh-CN" sz="4000">
                <a:solidFill>
                  <a:schemeClr val="tx2"/>
                </a:solidFill>
                <a:latin typeface="微软雅黑" pitchFamily="34" charset="-122"/>
                <a:ea typeface="微软雅黑" pitchFamily="34" charset="-122"/>
              </a:rPr>
              <a:t>www.example.com </a:t>
            </a:r>
            <a:r>
              <a:rPr lang="zh-CN" altLang="en-US" sz="4000">
                <a:solidFill>
                  <a:schemeClr val="tx2"/>
                </a:solidFill>
                <a:latin typeface="微软雅黑" pitchFamily="34" charset="-122"/>
                <a:ea typeface="微软雅黑" pitchFamily="34" charset="-122"/>
              </a:rPr>
              <a:t>。如果无法获取域名，该属性返回</a:t>
            </a:r>
            <a:r>
              <a:rPr lang="en-US" altLang="zh-CN" sz="4000">
                <a:solidFill>
                  <a:schemeClr val="tx2"/>
                </a:solidFill>
                <a:latin typeface="微软雅黑" pitchFamily="34" charset="-122"/>
                <a:ea typeface="微软雅黑" pitchFamily="34" charset="-122"/>
              </a:rPr>
              <a:t>null</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document.domain</a:t>
            </a:r>
          </a:p>
          <a:p>
            <a:pPr defTabSz="914400"/>
            <a:endParaRPr lang="zh-CN"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baidu = "www.baidu.com";</a:t>
            </a:r>
          </a:p>
          <a:p>
            <a:pPr defTabSz="914400"/>
            <a:r>
              <a:rPr lang="en-US" altLang="zh-CN" sz="4000">
                <a:solidFill>
                  <a:schemeClr val="tx2"/>
                </a:solidFill>
                <a:latin typeface="微软雅黑" pitchFamily="34" charset="-122"/>
                <a:ea typeface="微软雅黑" pitchFamily="34" charset="-122"/>
              </a:rPr>
              <a:t>	if (document.domain === baidu){</a:t>
            </a:r>
          </a:p>
          <a:p>
            <a:pPr defTabSz="914400"/>
            <a:r>
              <a:rPr lang="en-US" altLang="zh-CN" sz="4000">
                <a:solidFill>
                  <a:schemeClr val="tx2"/>
                </a:solidFill>
                <a:latin typeface="微软雅黑" pitchFamily="34" charset="-122"/>
                <a:ea typeface="微软雅黑" pitchFamily="34" charset="-122"/>
              </a:rPr>
              <a:t>		window.close();</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如果域名是百度，则关闭当前页面</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662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6627" name="Text Box 5"/>
          <p:cNvSpPr txBox="1">
            <a:spLocks noChangeArrowheads="1"/>
          </p:cNvSpPr>
          <p:nvPr/>
        </p:nvSpPr>
        <p:spPr bwMode="auto">
          <a:xfrm>
            <a:off x="2019300" y="2349500"/>
            <a:ext cx="21910675" cy="10455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【lastModified】</a:t>
            </a:r>
          </a:p>
          <a:p>
            <a:pPr defTabSz="914400"/>
            <a:r>
              <a:rPr lang="en-US" altLang="zh-CN" sz="4000">
                <a:solidFill>
                  <a:schemeClr val="tx2"/>
                </a:solidFill>
                <a:latin typeface="微软雅黑" pitchFamily="34" charset="-122"/>
                <a:ea typeface="微软雅黑" pitchFamily="34" charset="-122"/>
              </a:rPr>
              <a:t>	</a:t>
            </a:r>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lastModified</a:t>
            </a:r>
            <a:r>
              <a:rPr lang="zh-CN" altLang="en-US" sz="4000">
                <a:solidFill>
                  <a:srgbClr val="53585F"/>
                </a:solidFill>
                <a:latin typeface="微软雅黑" pitchFamily="34" charset="-122"/>
                <a:ea typeface="微软雅黑" pitchFamily="34" charset="-122"/>
              </a:rPr>
              <a:t>属性返回当前文档（网页）最后修改的时间戳，格式为字符串。</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a:t>
            </a:r>
            <a:r>
              <a:rPr lang="zh-CN" altLang="en-US" sz="4000">
                <a:solidFill>
                  <a:srgbClr val="53585F"/>
                </a:solidFill>
                <a:latin typeface="微软雅黑" pitchFamily="34" charset="-122"/>
                <a:ea typeface="微软雅黑" pitchFamily="34" charset="-122"/>
              </a:rPr>
              <a:t>语法：</a:t>
            </a:r>
            <a:r>
              <a:rPr lang="en-US" altLang="zh-CN" sz="4000">
                <a:solidFill>
                  <a:srgbClr val="FF0000"/>
                </a:solidFill>
                <a:latin typeface="微软雅黑" pitchFamily="34" charset="-122"/>
                <a:ea typeface="微软雅黑" pitchFamily="34" charset="-122"/>
              </a:rPr>
              <a:t>document.lastModified</a:t>
            </a:r>
          </a:p>
          <a:p>
            <a:pPr defTabSz="914400"/>
            <a:r>
              <a:rPr lang="zh-CN" altLang="en-US" sz="4000">
                <a:solidFill>
                  <a:srgbClr val="FF0000"/>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	console.log(document.lastModified);//"05/30/2016 20:59:58“</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注意，lastModified属性的值是字符串，所以不能用来直接比较</a:t>
            </a:r>
            <a:r>
              <a:rPr lang="zh-CN" altLang="en-US" sz="4000">
                <a:solidFill>
                  <a:srgbClr val="53585F"/>
                </a:solidFill>
                <a:latin typeface="微软雅黑" pitchFamily="34" charset="-122"/>
                <a:ea typeface="微软雅黑" pitchFamily="34" charset="-122"/>
              </a:rPr>
              <a:t>。如果想要比较两个文档谁的日期更新，需要用</a:t>
            </a:r>
            <a:r>
              <a:rPr lang="en-US" altLang="zh-CN" sz="4000">
                <a:solidFill>
                  <a:srgbClr val="53585F"/>
                </a:solidFill>
                <a:latin typeface="微软雅黑" pitchFamily="34" charset="-122"/>
                <a:ea typeface="微软雅黑" pitchFamily="34" charset="-122"/>
              </a:rPr>
              <a:t>转成时间戳格式</a:t>
            </a:r>
            <a:r>
              <a:rPr lang="zh-CN" altLang="en-US" sz="4000">
                <a:solidFill>
                  <a:srgbClr val="53585F"/>
                </a:solidFill>
                <a:latin typeface="微软雅黑" pitchFamily="34" charset="-122"/>
                <a:ea typeface="微软雅黑" pitchFamily="34" charset="-122"/>
              </a:rPr>
              <a:t>才能进行比较。</a:t>
            </a:r>
          </a:p>
          <a:p>
            <a:pPr defTabSz="914400"/>
            <a:endParaRPr lang="zh-CN" altLang="en-US"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if (Date.parse(doc1.lastModified) &gt; Date.parse(doc2.lastModified)) {</a:t>
            </a:r>
          </a:p>
          <a:p>
            <a:pPr defTabSz="914400"/>
            <a:r>
              <a:rPr lang="en-US" altLang="zh-CN" sz="4000">
                <a:solidFill>
                  <a:srgbClr val="53585F"/>
                </a:solidFill>
                <a:latin typeface="微软雅黑" pitchFamily="34" charset="-122"/>
                <a:ea typeface="微软雅黑" pitchFamily="34" charset="-122"/>
              </a:rPr>
              <a:t>  		// ...</a:t>
            </a:r>
          </a:p>
          <a:p>
            <a:pPr defTabSz="914400"/>
            <a:r>
              <a:rPr lang="en-US" altLang="zh-CN" sz="4000">
                <a:solidFill>
                  <a:srgbClr val="53585F"/>
                </a:solidFill>
                <a:latin typeface="微软雅黑" pitchFamily="34" charset="-122"/>
                <a:ea typeface="微软雅黑" pitchFamily="34" charset="-122"/>
              </a:rPr>
              <a:t>	}</a:t>
            </a:r>
            <a:endParaRPr lang="zh-CN" altLang="en-US" sz="4000">
              <a:solidFill>
                <a:srgbClr val="53585F"/>
              </a:solidFill>
              <a:latin typeface="微软雅黑" pitchFamily="34" charset="-122"/>
              <a:ea typeface="微软雅黑" pitchFamily="34" charset="-122"/>
            </a:endParaRPr>
          </a:p>
          <a:p>
            <a:pPr defTabSz="914400"/>
            <a:endParaRPr lang="en-US" altLang="zh-CN" sz="4000">
              <a:solidFill>
                <a:srgbClr val="53585F"/>
              </a:solidFill>
              <a:latin typeface="微软雅黑" pitchFamily="34" charset="-122"/>
              <a:ea typeface="微软雅黑" pitchFamily="34" charset="-122"/>
            </a:endParaRP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ps</a:t>
            </a:r>
            <a:r>
              <a:rPr lang="zh-CN" altLang="en-US" sz="4000">
                <a:solidFill>
                  <a:srgbClr val="53585F"/>
                </a:solidFill>
                <a:latin typeface="微软雅黑" pitchFamily="34" charset="-122"/>
                <a:ea typeface="微软雅黑" pitchFamily="34" charset="-122"/>
              </a:rPr>
              <a:t>：</a:t>
            </a:r>
            <a:r>
              <a:rPr lang="en-US" altLang="zh-CN" sz="4000">
                <a:solidFill>
                  <a:srgbClr val="53585F"/>
                </a:solidFill>
                <a:latin typeface="微软雅黑" pitchFamily="34" charset="-122"/>
                <a:ea typeface="微软雅黑" pitchFamily="34" charset="-122"/>
              </a:rPr>
              <a:t>Date.parse方法</a:t>
            </a:r>
            <a:r>
              <a:rPr lang="zh-CN" altLang="en-US" sz="4000">
                <a:solidFill>
                  <a:srgbClr val="53585F"/>
                </a:solidFill>
                <a:latin typeface="微软雅黑" pitchFamily="34" charset="-122"/>
                <a:ea typeface="微软雅黑" pitchFamily="34" charset="-122"/>
              </a:rPr>
              <a:t>能够将时间格式字符串转换成时间戳格式</a:t>
            </a:r>
            <a:endParaRPr lang="zh-CN" altLang="en-US" sz="4000">
              <a:latin typeface="微软雅黑" pitchFamily="34" charset="-122"/>
              <a:ea typeface="微软雅黑" pitchFamily="34" charset="-122"/>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4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765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7651" name="Text Box 5"/>
          <p:cNvSpPr txBox="1">
            <a:spLocks noChangeArrowheads="1"/>
          </p:cNvSpPr>
          <p:nvPr/>
        </p:nvSpPr>
        <p:spPr bwMode="auto">
          <a:xfrm>
            <a:off x="2019300" y="2349500"/>
            <a:ext cx="21910675" cy="7559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【location】</a:t>
            </a:r>
          </a:p>
          <a:p>
            <a:pPr defTabSz="914400"/>
            <a:r>
              <a:rPr lang="en-US" altLang="zh-CN" sz="4000">
                <a:solidFill>
                  <a:srgbClr val="53585F"/>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	location</a:t>
            </a:r>
            <a:r>
              <a:rPr lang="zh-CN" altLang="en-US" sz="4000">
                <a:solidFill>
                  <a:srgbClr val="53585F"/>
                </a:solidFill>
                <a:latin typeface="微软雅黑" pitchFamily="34" charset="-122"/>
                <a:ea typeface="微软雅黑" pitchFamily="34" charset="-122"/>
              </a:rPr>
              <a:t>属性返回一个只读对象，提供了当前文档的</a:t>
            </a:r>
            <a:r>
              <a:rPr lang="en-US" altLang="zh-CN" sz="4000">
                <a:solidFill>
                  <a:srgbClr val="53585F"/>
                </a:solidFill>
                <a:latin typeface="微软雅黑" pitchFamily="34" charset="-122"/>
                <a:ea typeface="微软雅黑" pitchFamily="34" charset="-122"/>
              </a:rPr>
              <a:t>URL</a:t>
            </a:r>
            <a:r>
              <a:rPr lang="zh-CN" altLang="en-US" sz="4000">
                <a:solidFill>
                  <a:srgbClr val="53585F"/>
                </a:solidFill>
                <a:latin typeface="微软雅黑" pitchFamily="34" charset="-122"/>
                <a:ea typeface="微软雅黑" pitchFamily="34" charset="-122"/>
              </a:rPr>
              <a:t>信息。</a:t>
            </a:r>
          </a:p>
          <a:p>
            <a:pPr defTabSz="914400"/>
            <a:endParaRPr lang="en-US" altLang="zh-CN"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返回完整的</a:t>
            </a:r>
            <a:r>
              <a:rPr lang="en-US" altLang="zh-CN" sz="4000">
                <a:solidFill>
                  <a:srgbClr val="53585F"/>
                </a:solidFill>
                <a:latin typeface="微软雅黑" pitchFamily="34" charset="-122"/>
                <a:ea typeface="微软雅黑" pitchFamily="34" charset="-122"/>
              </a:rPr>
              <a:t>URL</a:t>
            </a:r>
            <a:r>
              <a:rPr lang="zh-CN" altLang="en-US" sz="4000">
                <a:solidFill>
                  <a:srgbClr val="53585F"/>
                </a:solidFill>
                <a:latin typeface="微软雅黑" pitchFamily="34" charset="-122"/>
                <a:ea typeface="微软雅黑" pitchFamily="34" charset="-122"/>
              </a:rPr>
              <a:t>：</a:t>
            </a:r>
            <a:r>
              <a:rPr lang="en-US" altLang="zh-CN" sz="4000">
                <a:solidFill>
                  <a:srgbClr val="53585F"/>
                </a:solidFill>
                <a:latin typeface="微软雅黑" pitchFamily="34" charset="-122"/>
                <a:ea typeface="微软雅黑" pitchFamily="34" charset="-122"/>
              </a:rPr>
              <a:t>document.location.href </a:t>
            </a:r>
          </a:p>
          <a:p>
            <a:pPr defTabSz="914400"/>
            <a:r>
              <a:rPr lang="zh-CN" altLang="en-US" sz="4000">
                <a:solidFill>
                  <a:srgbClr val="53585F"/>
                </a:solidFill>
                <a:latin typeface="微软雅黑" pitchFamily="34" charset="-122"/>
                <a:ea typeface="微软雅黑" pitchFamily="34" charset="-122"/>
              </a:rPr>
              <a:t>返回当前遵守协议：</a:t>
            </a:r>
            <a:r>
              <a:rPr lang="en-US" altLang="zh-CN" sz="4000">
                <a:solidFill>
                  <a:srgbClr val="53585F"/>
                </a:solidFill>
                <a:latin typeface="微软雅黑" pitchFamily="34" charset="-122"/>
                <a:ea typeface="微软雅黑" pitchFamily="34" charset="-122"/>
              </a:rPr>
              <a:t>document.location.protocol</a:t>
            </a:r>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返回当前页面域名</a:t>
            </a:r>
            <a:r>
              <a:rPr lang="en-US" altLang="zh-CN" sz="4000">
                <a:solidFill>
                  <a:srgbClr val="53585F"/>
                </a:solidFill>
                <a:latin typeface="微软雅黑" pitchFamily="34" charset="-122"/>
                <a:ea typeface="微软雅黑" pitchFamily="34" charset="-122"/>
              </a:rPr>
              <a:t>+</a:t>
            </a:r>
            <a:r>
              <a:rPr lang="zh-CN" altLang="en-US" sz="4000">
                <a:solidFill>
                  <a:srgbClr val="53585F"/>
                </a:solidFill>
                <a:latin typeface="微软雅黑" pitchFamily="34" charset="-122"/>
                <a:ea typeface="微软雅黑" pitchFamily="34" charset="-122"/>
              </a:rPr>
              <a:t>端口号：</a:t>
            </a:r>
            <a:r>
              <a:rPr lang="en-US" altLang="zh-CN" sz="4000">
                <a:solidFill>
                  <a:srgbClr val="53585F"/>
                </a:solidFill>
                <a:latin typeface="微软雅黑" pitchFamily="34" charset="-122"/>
                <a:ea typeface="微软雅黑" pitchFamily="34" charset="-122"/>
              </a:rPr>
              <a:t>document.location.host </a:t>
            </a:r>
            <a:endParaRPr lang="zh-CN" altLang="zh-CN" sz="4000">
              <a:solidFill>
                <a:srgbClr val="53585F"/>
              </a:solidFill>
              <a:latin typeface="微软雅黑" pitchFamily="34" charset="-122"/>
              <a:ea typeface="微软雅黑" pitchFamily="34" charset="-122"/>
            </a:endParaRPr>
          </a:p>
          <a:p>
            <a:pPr defTabSz="914400"/>
            <a:r>
              <a:rPr lang="zh-CN" altLang="en-US">
                <a:solidFill>
                  <a:srgbClr val="53585F"/>
                </a:solidFill>
                <a:ea typeface="宋体" charset="-122"/>
              </a:rPr>
              <a:t>返回当前页面域名：</a:t>
            </a:r>
            <a:r>
              <a:rPr lang="en-US" altLang="zh-CN" sz="4000">
                <a:solidFill>
                  <a:srgbClr val="53585F"/>
                </a:solidFill>
                <a:latin typeface="微软雅黑" pitchFamily="34" charset="-122"/>
                <a:ea typeface="微软雅黑" pitchFamily="34" charset="-122"/>
              </a:rPr>
              <a:t>document.location.hostname</a:t>
            </a:r>
          </a:p>
          <a:p>
            <a:pPr defTabSz="914400"/>
            <a:r>
              <a:rPr lang="zh-CN" altLang="en-US" sz="4000">
                <a:solidFill>
                  <a:srgbClr val="53585F"/>
                </a:solidFill>
                <a:latin typeface="微软雅黑" pitchFamily="34" charset="-122"/>
                <a:ea typeface="微软雅黑" pitchFamily="34" charset="-122"/>
              </a:rPr>
              <a:t>返回当前页面端口号，如果不存在则返回空：</a:t>
            </a:r>
            <a:r>
              <a:rPr lang="en-US" altLang="zh-CN" sz="4000">
                <a:solidFill>
                  <a:srgbClr val="53585F"/>
                </a:solidFill>
                <a:latin typeface="微软雅黑" pitchFamily="34" charset="-122"/>
                <a:ea typeface="微软雅黑" pitchFamily="34" charset="-122"/>
              </a:rPr>
              <a:t>document.location.port</a:t>
            </a:r>
          </a:p>
          <a:p>
            <a:pPr defTabSz="914400"/>
            <a:r>
              <a:rPr lang="zh-CN" altLang="en-US" sz="4000">
                <a:solidFill>
                  <a:srgbClr val="53585F"/>
                </a:solidFill>
                <a:latin typeface="微软雅黑" pitchFamily="34" charset="-122"/>
                <a:ea typeface="微软雅黑" pitchFamily="34" charset="-122"/>
              </a:rPr>
              <a:t>返回当前页面在服务器中路径：</a:t>
            </a:r>
            <a:r>
              <a:rPr lang="en-US" altLang="zh-CN" sz="4000">
                <a:solidFill>
                  <a:srgbClr val="53585F"/>
                </a:solidFill>
                <a:latin typeface="微软雅黑" pitchFamily="34" charset="-122"/>
                <a:ea typeface="微软雅黑" pitchFamily="34" charset="-122"/>
              </a:rPr>
              <a:t>document.location.pathname </a:t>
            </a:r>
          </a:p>
          <a:p>
            <a:pPr defTabSz="914400"/>
            <a:r>
              <a:rPr lang="zh-CN" altLang="en-US" sz="4000">
                <a:solidFill>
                  <a:srgbClr val="53585F"/>
                </a:solidFill>
                <a:latin typeface="微软雅黑" pitchFamily="34" charset="-122"/>
                <a:ea typeface="微软雅黑" pitchFamily="34" charset="-122"/>
              </a:rPr>
              <a:t>返回当当前页面</a:t>
            </a:r>
            <a:r>
              <a:rPr lang="en-US" altLang="zh-CN" sz="4000">
                <a:solidFill>
                  <a:srgbClr val="53585F"/>
                </a:solidFill>
                <a:latin typeface="微软雅黑" pitchFamily="34" charset="-122"/>
                <a:ea typeface="微软雅黑" pitchFamily="34" charset="-122"/>
              </a:rPr>
              <a:t>URL</a:t>
            </a:r>
            <a:r>
              <a:rPr lang="zh-CN" altLang="en-US" sz="4000">
                <a:solidFill>
                  <a:srgbClr val="53585F"/>
                </a:solidFill>
                <a:latin typeface="微软雅黑" pitchFamily="34" charset="-122"/>
                <a:ea typeface="微软雅黑" pitchFamily="34" charset="-122"/>
              </a:rPr>
              <a:t>中的查询字符串：</a:t>
            </a:r>
            <a:r>
              <a:rPr lang="en-US" altLang="zh-CN" sz="4000">
                <a:solidFill>
                  <a:srgbClr val="53585F"/>
                </a:solidFill>
                <a:latin typeface="微软雅黑" pitchFamily="34" charset="-122"/>
                <a:ea typeface="微软雅黑" pitchFamily="34" charset="-122"/>
              </a:rPr>
              <a:t>document.location.search </a:t>
            </a:r>
          </a:p>
          <a:p>
            <a:pPr defTabSz="914400"/>
            <a:r>
              <a:rPr lang="zh-CN" altLang="en-US" sz="4000">
                <a:solidFill>
                  <a:srgbClr val="53585F"/>
                </a:solidFill>
                <a:latin typeface="微软雅黑" pitchFamily="34" charset="-122"/>
                <a:ea typeface="微软雅黑" pitchFamily="34" charset="-122"/>
              </a:rPr>
              <a:t>跳转到另一个网址：</a:t>
            </a:r>
            <a:r>
              <a:rPr lang="en-US" altLang="zh-CN" sz="4000">
                <a:solidFill>
                  <a:srgbClr val="53585F"/>
                </a:solidFill>
                <a:latin typeface="微软雅黑" pitchFamily="34" charset="-122"/>
                <a:ea typeface="微软雅黑" pitchFamily="34" charset="-122"/>
              </a:rPr>
              <a:t>document.location.assign(‘http://www.google.com’)</a:t>
            </a:r>
            <a:endParaRPr lang="zh-CN" altLang="en-US" sz="4000">
              <a:solidFill>
                <a:srgbClr val="53585F"/>
              </a:solidFill>
              <a:latin typeface="微软雅黑" pitchFamily="34" charset="-122"/>
              <a:ea typeface="微软雅黑" pitchFamily="34" charset="-122"/>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867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8675" name="Text Box 5"/>
          <p:cNvSpPr txBox="1">
            <a:spLocks noChangeArrowheads="1"/>
          </p:cNvSpPr>
          <p:nvPr/>
        </p:nvSpPr>
        <p:spPr bwMode="auto">
          <a:xfrm>
            <a:off x="2019300" y="2349500"/>
            <a:ext cx="21910675" cy="11064875"/>
          </a:xfrm>
          <a:prstGeom prst="rect">
            <a:avLst/>
          </a:prstGeom>
          <a:noFill/>
          <a:ln w="9525">
            <a:noFill/>
            <a:miter lim="800000"/>
            <a:headEnd/>
            <a:tailEnd/>
          </a:ln>
        </p:spPr>
        <p:txBody>
          <a:bodyPr>
            <a:spAutoFit/>
          </a:bodyPr>
          <a:lstStyle/>
          <a:p>
            <a:pPr defTabSz="914400"/>
            <a:r>
              <a:rPr lang="en-US" altLang="zh-CN" sz="4000">
                <a:solidFill>
                  <a:srgbClr val="53585F"/>
                </a:solidFill>
                <a:latin typeface="微软雅黑" pitchFamily="34" charset="-122"/>
                <a:ea typeface="微软雅黑" pitchFamily="34" charset="-122"/>
              </a:rPr>
              <a:t>location</a:t>
            </a:r>
            <a:r>
              <a:rPr lang="zh-CN" altLang="en-US" sz="4000">
                <a:solidFill>
                  <a:srgbClr val="53585F"/>
                </a:solidFill>
                <a:latin typeface="微软雅黑" pitchFamily="34" charset="-122"/>
                <a:ea typeface="微软雅黑" pitchFamily="34" charset="-122"/>
              </a:rPr>
              <a:t>中有关的其他内容：</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以下方法效果相同，都能够改变当前页面的</a:t>
            </a:r>
            <a:r>
              <a:rPr lang="en-US" altLang="zh-CN" sz="4000">
                <a:solidFill>
                  <a:srgbClr val="53585F"/>
                </a:solidFill>
                <a:latin typeface="微软雅黑" pitchFamily="34" charset="-122"/>
                <a:ea typeface="微软雅黑" pitchFamily="34" charset="-122"/>
              </a:rPr>
              <a:t>url</a:t>
            </a:r>
            <a:r>
              <a:rPr lang="zh-CN" altLang="en-US" sz="4000">
                <a:solidFill>
                  <a:srgbClr val="53585F"/>
                </a:solidFill>
                <a:latin typeface="微软雅黑" pitchFamily="34" charset="-122"/>
                <a:ea typeface="微软雅黑" pitchFamily="34" charset="-122"/>
              </a:rPr>
              <a:t>：</a:t>
            </a:r>
          </a:p>
          <a:p>
            <a:pPr defTabSz="914400"/>
            <a:r>
              <a:rPr lang="en-US" altLang="zh-CN" sz="4000">
                <a:solidFill>
                  <a:srgbClr val="53585F"/>
                </a:solidFill>
                <a:latin typeface="微软雅黑" pitchFamily="34" charset="-122"/>
                <a:ea typeface="微软雅黑" pitchFamily="34" charset="-122"/>
              </a:rPr>
              <a:t>		location.assign('</a:t>
            </a:r>
            <a:r>
              <a:rPr lang="zh-CN" altLang="en-US" sz="4000">
                <a:solidFill>
                  <a:srgbClr val="53585F"/>
                </a:solidFill>
                <a:latin typeface="微软雅黑" pitchFamily="34" charset="-122"/>
                <a:ea typeface="微软雅黑" pitchFamily="34" charset="-122"/>
              </a:rPr>
              <a:t>传递一个</a:t>
            </a:r>
            <a:r>
              <a:rPr lang="en-US" altLang="zh-CN" sz="4000">
                <a:solidFill>
                  <a:srgbClr val="53585F"/>
                </a:solidFill>
                <a:latin typeface="微软雅黑" pitchFamily="34" charset="-122"/>
                <a:ea typeface="微软雅黑" pitchFamily="34" charset="-122"/>
              </a:rPr>
              <a:t>url');</a:t>
            </a:r>
          </a:p>
          <a:p>
            <a:pPr defTabSz="914400"/>
            <a:r>
              <a:rPr lang="en-US" altLang="zh-CN" sz="4000">
                <a:solidFill>
                  <a:srgbClr val="53585F"/>
                </a:solidFill>
                <a:latin typeface="微软雅黑" pitchFamily="34" charset="-122"/>
                <a:ea typeface="微软雅黑" pitchFamily="34" charset="-122"/>
              </a:rPr>
              <a:t>		window.location = '</a:t>
            </a:r>
            <a:r>
              <a:rPr lang="zh-CN" altLang="en-US" sz="4000">
                <a:solidFill>
                  <a:srgbClr val="53585F"/>
                </a:solidFill>
                <a:latin typeface="微软雅黑" pitchFamily="34" charset="-122"/>
                <a:ea typeface="微软雅黑" pitchFamily="34" charset="-122"/>
                <a:sym typeface="+mn-ea"/>
              </a:rPr>
              <a:t>传递一个</a:t>
            </a:r>
            <a:r>
              <a:rPr lang="en-US" altLang="zh-CN" sz="4000">
                <a:solidFill>
                  <a:srgbClr val="53585F"/>
                </a:solidFill>
                <a:latin typeface="微软雅黑" pitchFamily="34" charset="-122"/>
                <a:ea typeface="微软雅黑" pitchFamily="34" charset="-122"/>
                <a:sym typeface="+mn-ea"/>
              </a:rPr>
              <a:t>url</a:t>
            </a:r>
            <a:r>
              <a:rPr lang="en-US" altLang="zh-CN" sz="4000">
                <a:solidFill>
                  <a:srgbClr val="53585F"/>
                </a:solidFill>
                <a:latin typeface="微软雅黑" pitchFamily="34" charset="-122"/>
                <a:ea typeface="微软雅黑" pitchFamily="34" charset="-122"/>
              </a:rPr>
              <a:t>';</a:t>
            </a:r>
          </a:p>
          <a:p>
            <a:pPr defTabSz="914400"/>
            <a:r>
              <a:rPr lang="en-US" altLang="zh-CN" sz="4000">
                <a:solidFill>
                  <a:srgbClr val="53585F"/>
                </a:solidFill>
                <a:latin typeface="微软雅黑" pitchFamily="34" charset="-122"/>
                <a:ea typeface="微软雅黑" pitchFamily="34" charset="-122"/>
              </a:rPr>
              <a:t>		location.href = '</a:t>
            </a:r>
            <a:r>
              <a:rPr lang="zh-CN" altLang="en-US" sz="4000">
                <a:solidFill>
                  <a:srgbClr val="53585F"/>
                </a:solidFill>
                <a:latin typeface="微软雅黑" pitchFamily="34" charset="-122"/>
                <a:ea typeface="微软雅黑" pitchFamily="34" charset="-122"/>
                <a:sym typeface="+mn-ea"/>
              </a:rPr>
              <a:t>传递一个</a:t>
            </a:r>
            <a:r>
              <a:rPr lang="en-US" altLang="zh-CN" sz="4000">
                <a:solidFill>
                  <a:srgbClr val="53585F"/>
                </a:solidFill>
                <a:latin typeface="微软雅黑" pitchFamily="34" charset="-122"/>
                <a:ea typeface="微软雅黑" pitchFamily="34" charset="-122"/>
                <a:sym typeface="+mn-ea"/>
              </a:rPr>
              <a:t>url</a:t>
            </a:r>
            <a:r>
              <a:rPr lang="en-US" altLang="zh-CN" sz="4000">
                <a:solidFill>
                  <a:srgbClr val="53585F"/>
                </a:solidFill>
                <a:latin typeface="微软雅黑" pitchFamily="34" charset="-122"/>
                <a:ea typeface="微软雅黑" pitchFamily="34" charset="-122"/>
              </a:rPr>
              <a:t>'; &lt;</a:t>
            </a:r>
            <a:r>
              <a:rPr lang="zh-CN" altLang="en-US" sz="4000">
                <a:solidFill>
                  <a:srgbClr val="FF0000"/>
                </a:solidFill>
                <a:latin typeface="微软雅黑" pitchFamily="34" charset="-122"/>
                <a:ea typeface="微软雅黑" pitchFamily="34" charset="-122"/>
              </a:rPr>
              <a:t>常用</a:t>
            </a:r>
            <a:r>
              <a:rPr lang="en-US" altLang="zh-CN" sz="4000">
                <a:solidFill>
                  <a:srgbClr val="53585F"/>
                </a:solidFill>
                <a:latin typeface="微软雅黑" pitchFamily="34" charset="-122"/>
                <a:ea typeface="微软雅黑" pitchFamily="34" charset="-122"/>
              </a:rPr>
              <a:t>&gt;</a:t>
            </a:r>
          </a:p>
          <a:p>
            <a:pPr defTabSz="914400"/>
            <a:endParaRPr lang="zh-CN" altLang="en-US"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reload():</a:t>
            </a:r>
            <a:r>
              <a:rPr lang="zh-CN" altLang="en-US" sz="4000">
                <a:solidFill>
                  <a:srgbClr val="53585F"/>
                </a:solidFill>
                <a:latin typeface="微软雅黑" pitchFamily="34" charset="-122"/>
                <a:ea typeface="微软雅黑" pitchFamily="34" charset="-122"/>
              </a:rPr>
              <a:t>重新加载当前显示的页面。</a:t>
            </a:r>
          </a:p>
          <a:p>
            <a:pPr defTabSz="914400"/>
            <a:r>
              <a:rPr lang="en-US" altLang="zh-CN" sz="4000">
                <a:solidFill>
                  <a:srgbClr val="53585F"/>
                </a:solidFill>
                <a:latin typeface="微软雅黑" pitchFamily="34" charset="-122"/>
                <a:ea typeface="微软雅黑" pitchFamily="34" charset="-122"/>
              </a:rPr>
              <a:t>		location.reload(false):  // </a:t>
            </a:r>
            <a:r>
              <a:rPr lang="zh-CN" altLang="en-US" sz="4000">
                <a:solidFill>
                  <a:srgbClr val="53585F"/>
                </a:solidFill>
                <a:latin typeface="微软雅黑" pitchFamily="34" charset="-122"/>
                <a:ea typeface="微软雅黑" pitchFamily="34" charset="-122"/>
              </a:rPr>
              <a:t>优先从本地缓存重新加载</a:t>
            </a:r>
            <a:r>
              <a:rPr lang="en-US" altLang="zh-CN" sz="4000">
                <a:solidFill>
                  <a:srgbClr val="53585F"/>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		location.reload(true)://</a:t>
            </a:r>
            <a:r>
              <a:rPr lang="zh-CN" altLang="en-US" sz="4000">
                <a:solidFill>
                  <a:srgbClr val="53585F"/>
                </a:solidFill>
                <a:latin typeface="微软雅黑" pitchFamily="34" charset="-122"/>
                <a:ea typeface="微软雅黑" pitchFamily="34" charset="-122"/>
              </a:rPr>
              <a:t>优先从服务器重新加载</a:t>
            </a:r>
          </a:p>
          <a:p>
            <a:pPr defTabSz="914400"/>
            <a:endParaRPr lang="en-US" altLang="zh-CN"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location对象的search属性代表URL的查询字符串（包括?）</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 查询字符串为 ?id=x&amp;sort=name</a:t>
            </a:r>
          </a:p>
          <a:p>
            <a:pPr defTabSz="914400"/>
            <a:r>
              <a:rPr lang="zh-CN" altLang="en-US" sz="4000">
                <a:solidFill>
                  <a:srgbClr val="53585F"/>
                </a:solidFill>
                <a:latin typeface="微软雅黑" pitchFamily="34" charset="-122"/>
                <a:ea typeface="微软雅黑" pitchFamily="34" charset="-122"/>
              </a:rPr>
              <a:t>		var search = window.location.search;</a:t>
            </a:r>
          </a:p>
          <a:p>
            <a:pPr defTabSz="914400"/>
            <a:r>
              <a:rPr lang="zh-CN" altLang="en-US" sz="4000">
                <a:solidFill>
                  <a:srgbClr val="53585F"/>
                </a:solidFill>
                <a:latin typeface="微软雅黑" pitchFamily="34" charset="-122"/>
                <a:ea typeface="微软雅黑" pitchFamily="34" charset="-122"/>
              </a:rPr>
              <a:t>		search = search.slice(1); // 得到 'id=x&amp;sort=name'</a:t>
            </a:r>
          </a:p>
          <a:p>
            <a:pPr defTabSz="914400"/>
            <a:r>
              <a:rPr lang="zh-CN" altLang="en-US" sz="4000">
                <a:solidFill>
                  <a:srgbClr val="53585F"/>
                </a:solidFill>
                <a:latin typeface="微软雅黑" pitchFamily="34" charset="-122"/>
                <a:ea typeface="微软雅黑" pitchFamily="34" charset="-122"/>
              </a:rPr>
              <a:t>		search = search.split('&amp;'); // 得到数组 ['id=x', 'sort=name']</a:t>
            </a:r>
          </a:p>
          <a:p>
            <a:pPr defTabSz="914400"/>
            <a:endParaRPr lang="zh-CN" altLang="en-US" sz="4000">
              <a:solidFill>
                <a:srgbClr val="53585F"/>
              </a:solidFill>
              <a:latin typeface="微软雅黑" pitchFamily="34" charset="-122"/>
              <a:ea typeface="微软雅黑" pitchFamily="34" charset="-122"/>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969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9699" name="Text Box 5"/>
          <p:cNvSpPr txBox="1">
            <a:spLocks noChangeArrowheads="1"/>
          </p:cNvSpPr>
          <p:nvPr/>
        </p:nvSpPr>
        <p:spPr bwMode="auto">
          <a:xfrm>
            <a:off x="2019300" y="2349500"/>
            <a:ext cx="21910675" cy="8626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【title】</a:t>
            </a:r>
          </a:p>
          <a:p>
            <a:pPr defTabSz="914400"/>
            <a:r>
              <a:rPr lang="en-US" altLang="zh-CN" sz="4000">
                <a:solidFill>
                  <a:schemeClr val="tx2"/>
                </a:solidFill>
                <a:latin typeface="微软雅黑" pitchFamily="34" charset="-122"/>
                <a:ea typeface="微软雅黑" pitchFamily="34" charset="-122"/>
              </a:rPr>
              <a:t>	</a:t>
            </a:r>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title</a:t>
            </a:r>
            <a:r>
              <a:rPr lang="zh-CN" altLang="en-US" sz="4000">
                <a:solidFill>
                  <a:srgbClr val="53585F"/>
                </a:solidFill>
                <a:latin typeface="微软雅黑" pitchFamily="34" charset="-122"/>
                <a:ea typeface="微软雅黑" pitchFamily="34" charset="-122"/>
              </a:rPr>
              <a:t>属性返回当前文档的标题，该属性是可写的。</a:t>
            </a:r>
          </a:p>
          <a:p>
            <a:pPr defTabSz="914400"/>
            <a:r>
              <a:rPr lang="zh-CN" altLang="en-US" sz="4000">
                <a:solidFill>
                  <a:srgbClr val="53585F"/>
                </a:solidFill>
                <a:latin typeface="微软雅黑" pitchFamily="34" charset="-122"/>
                <a:ea typeface="微软雅黑" pitchFamily="34" charset="-122"/>
              </a:rPr>
              <a:t>	</a:t>
            </a: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document.title</a:t>
            </a:r>
          </a:p>
          <a:p>
            <a:pPr defTabSz="914400"/>
            <a:endParaRPr lang="en-US" altLang="zh-CN" sz="4000">
              <a:solidFill>
                <a:srgbClr val="FF0000"/>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document.title = '</a:t>
            </a:r>
            <a:r>
              <a:rPr lang="zh-CN" altLang="en-US" sz="4000">
                <a:solidFill>
                  <a:srgbClr val="53585F"/>
                </a:solidFill>
                <a:latin typeface="微软雅黑" pitchFamily="34" charset="-122"/>
                <a:ea typeface="微软雅黑" pitchFamily="34" charset="-122"/>
              </a:rPr>
              <a:t>新标题</a:t>
            </a:r>
            <a:r>
              <a:rPr lang="en-US" altLang="zh-CN" sz="4000">
                <a:solidFill>
                  <a:srgbClr val="53585F"/>
                </a:solidFill>
                <a:latin typeface="微软雅黑" pitchFamily="34" charset="-122"/>
                <a:ea typeface="微软雅黑" pitchFamily="34" charset="-122"/>
              </a:rPr>
              <a:t>';</a:t>
            </a:r>
            <a:br>
              <a:rPr lang="en-US" altLang="zh-CN" sz="4000">
                <a:solidFill>
                  <a:srgbClr val="53585F"/>
                </a:solidFill>
                <a:latin typeface="微软雅黑" pitchFamily="34" charset="-122"/>
                <a:ea typeface="微软雅黑" pitchFamily="34" charset="-122"/>
              </a:rPr>
            </a:br>
            <a:r>
              <a:rPr lang="en-US" altLang="zh-CN" sz="4000">
                <a:solidFill>
                  <a:srgbClr val="53585F"/>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【characterSet】</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characterSet</a:t>
            </a:r>
            <a:r>
              <a:rPr lang="zh-CN" altLang="en-US" sz="4000">
                <a:solidFill>
                  <a:srgbClr val="53585F"/>
                </a:solidFill>
                <a:latin typeface="微软雅黑" pitchFamily="34" charset="-122"/>
                <a:ea typeface="微软雅黑" pitchFamily="34" charset="-122"/>
              </a:rPr>
              <a:t>属性返回渲染当前文档的字符集，比如</a:t>
            </a:r>
            <a:r>
              <a:rPr lang="en-US" altLang="zh-CN" sz="4000">
                <a:solidFill>
                  <a:srgbClr val="53585F"/>
                </a:solidFill>
                <a:latin typeface="微软雅黑" pitchFamily="34" charset="-122"/>
                <a:ea typeface="微软雅黑" pitchFamily="34" charset="-122"/>
              </a:rPr>
              <a:t>UTF-8</a:t>
            </a:r>
            <a:r>
              <a:rPr lang="zh-CN" altLang="en-US" sz="4000">
                <a:solidFill>
                  <a:srgbClr val="53585F"/>
                </a:solidFill>
                <a:latin typeface="微软雅黑" pitchFamily="34" charset="-122"/>
                <a:ea typeface="微软雅黑" pitchFamily="34" charset="-122"/>
              </a:rPr>
              <a:t>、</a:t>
            </a:r>
            <a:r>
              <a:rPr lang="en-US" altLang="zh-CN" sz="4000">
                <a:solidFill>
                  <a:srgbClr val="53585F"/>
                </a:solidFill>
                <a:latin typeface="微软雅黑" pitchFamily="34" charset="-122"/>
                <a:ea typeface="微软雅黑" pitchFamily="34" charset="-122"/>
              </a:rPr>
              <a:t>ISO-8859-1</a:t>
            </a:r>
            <a:r>
              <a:rPr lang="zh-CN" altLang="en-US" sz="4000">
                <a:solidFill>
                  <a:srgbClr val="53585F"/>
                </a:solidFill>
                <a:latin typeface="微软雅黑" pitchFamily="34" charset="-122"/>
                <a:ea typeface="微软雅黑" pitchFamily="34" charset="-122"/>
              </a:rPr>
              <a:t>。</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document.characterSet</a:t>
            </a:r>
          </a:p>
          <a:p>
            <a:pPr defTabSz="914400"/>
            <a:endParaRPr lang="zh-CN" altLang="en-US" sz="4000">
              <a:solidFill>
                <a:srgbClr val="53585F"/>
              </a:solidFill>
              <a:latin typeface="微软雅黑" pitchFamily="34" charset="-122"/>
              <a:ea typeface="微软雅黑" pitchFamily="34" charset="-122"/>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072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0723" name="Text Box 5"/>
          <p:cNvSpPr txBox="1">
            <a:spLocks noChangeArrowheads="1"/>
          </p:cNvSpPr>
          <p:nvPr/>
        </p:nvSpPr>
        <p:spPr bwMode="auto">
          <a:xfrm>
            <a:off x="2019300" y="2349500"/>
            <a:ext cx="21910675" cy="9359900"/>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【readyState】</a:t>
            </a:r>
          </a:p>
          <a:p>
            <a:pPr defTabSz="914400"/>
            <a:r>
              <a:rPr lang="en-US" altLang="zh-CN" sz="4000">
                <a:solidFill>
                  <a:schemeClr val="tx2"/>
                </a:solidFill>
                <a:latin typeface="微软雅黑" pitchFamily="34" charset="-122"/>
                <a:ea typeface="微软雅黑" pitchFamily="34" charset="-122"/>
              </a:rPr>
              <a:t>	</a:t>
            </a:r>
          </a:p>
          <a:p>
            <a:pPr defTabSz="914400" hangingPunct="0">
              <a:lnSpc>
                <a:spcPct val="120000"/>
              </a:lnSpc>
            </a:pPr>
            <a:r>
              <a:rPr lang="en-US" altLang="zh-CN" sz="4000">
                <a:solidFill>
                  <a:schemeClr val="tx2"/>
                </a:solidFill>
                <a:latin typeface="微软雅黑" pitchFamily="34" charset="-122"/>
                <a:ea typeface="微软雅黑" pitchFamily="34" charset="-122"/>
              </a:rPr>
              <a:t>	readyState</a:t>
            </a:r>
            <a:r>
              <a:rPr lang="zh-CN" altLang="en-US" sz="4000">
                <a:solidFill>
                  <a:schemeClr val="tx2"/>
                </a:solidFill>
                <a:latin typeface="微软雅黑" pitchFamily="34" charset="-122"/>
                <a:ea typeface="微软雅黑" pitchFamily="34" charset="-122"/>
              </a:rPr>
              <a:t>属性返回当前文档的状态。</a:t>
            </a:r>
          </a:p>
          <a:p>
            <a:pPr defTabSz="914400" hangingPunct="0">
              <a:lnSpc>
                <a:spcPct val="120000"/>
              </a:lnSpc>
            </a:pPr>
            <a:r>
              <a:rPr lang="zh-CN" altLang="en-US" sz="4000">
                <a:solidFill>
                  <a:schemeClr val="tx2"/>
                </a:solidFill>
                <a:latin typeface="微软雅黑" pitchFamily="34" charset="-122"/>
                <a:ea typeface="微软雅黑" pitchFamily="34" charset="-122"/>
              </a:rPr>
              <a:t>	共有三种可能值：</a:t>
            </a:r>
          </a:p>
          <a:p>
            <a:pPr defTabSz="914400" hangingPunct="0">
              <a:lnSpc>
                <a:spcPct val="120000"/>
              </a:lnSpc>
            </a:pPr>
            <a:r>
              <a:rPr lang="zh-CN" altLang="en-US" sz="4000">
                <a:solidFill>
                  <a:schemeClr val="tx2"/>
                </a:solidFill>
                <a:latin typeface="微软雅黑" pitchFamily="34" charset="-122"/>
                <a:ea typeface="微软雅黑" pitchFamily="34" charset="-122"/>
              </a:rPr>
              <a:t>	加载</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代码阶段（尚未完成解析）是“</a:t>
            </a:r>
            <a:r>
              <a:rPr lang="en-US" altLang="zh-CN" sz="4000">
                <a:solidFill>
                  <a:schemeClr val="tx2"/>
                </a:solidFill>
                <a:latin typeface="微软雅黑" pitchFamily="34" charset="-122"/>
                <a:ea typeface="微软雅黑" pitchFamily="34" charset="-122"/>
              </a:rPr>
              <a:t>loading”</a:t>
            </a:r>
            <a:r>
              <a:rPr lang="zh-CN" altLang="en-US" sz="4000">
                <a:solidFill>
                  <a:schemeClr val="tx2"/>
                </a:solidFill>
                <a:latin typeface="微软雅黑" pitchFamily="34" charset="-122"/>
                <a:ea typeface="微软雅黑" pitchFamily="34" charset="-122"/>
              </a:rPr>
              <a:t>，</a:t>
            </a:r>
          </a:p>
          <a:p>
            <a:pPr defTabSz="914400" hangingPunct="0">
              <a:lnSpc>
                <a:spcPct val="120000"/>
              </a:lnSpc>
            </a:pPr>
            <a:r>
              <a:rPr lang="zh-CN" altLang="en-US" sz="4000">
                <a:solidFill>
                  <a:schemeClr val="tx2"/>
                </a:solidFill>
                <a:latin typeface="微软雅黑" pitchFamily="34" charset="-122"/>
                <a:ea typeface="微软雅黑" pitchFamily="34" charset="-122"/>
              </a:rPr>
              <a:t>	加载外部资源阶段是“</a:t>
            </a:r>
            <a:r>
              <a:rPr lang="en-US" altLang="zh-CN" sz="4000">
                <a:solidFill>
                  <a:schemeClr val="tx2"/>
                </a:solidFill>
                <a:latin typeface="微软雅黑" pitchFamily="34" charset="-122"/>
                <a:ea typeface="微软雅黑" pitchFamily="34" charset="-122"/>
              </a:rPr>
              <a:t>interactive”</a:t>
            </a:r>
            <a:r>
              <a:rPr lang="zh-CN" altLang="en-US" sz="4000">
                <a:solidFill>
                  <a:schemeClr val="tx2"/>
                </a:solidFill>
                <a:latin typeface="微软雅黑" pitchFamily="34" charset="-122"/>
                <a:ea typeface="微软雅黑" pitchFamily="34" charset="-122"/>
              </a:rPr>
              <a:t>，</a:t>
            </a:r>
          </a:p>
          <a:p>
            <a:pPr defTabSz="914400" hangingPunct="0">
              <a:lnSpc>
                <a:spcPct val="120000"/>
              </a:lnSpc>
            </a:pPr>
            <a:r>
              <a:rPr lang="zh-CN" altLang="en-US" sz="4000">
                <a:solidFill>
                  <a:schemeClr val="tx2"/>
                </a:solidFill>
                <a:latin typeface="微软雅黑" pitchFamily="34" charset="-122"/>
                <a:ea typeface="微软雅黑" pitchFamily="34" charset="-122"/>
              </a:rPr>
              <a:t>	全部加载完成是“</a:t>
            </a:r>
            <a:r>
              <a:rPr lang="en-US" altLang="zh-CN" sz="4000">
                <a:solidFill>
                  <a:schemeClr val="tx2"/>
                </a:solidFill>
                <a:latin typeface="微软雅黑" pitchFamily="34" charset="-122"/>
                <a:ea typeface="微软雅黑" pitchFamily="34" charset="-122"/>
              </a:rPr>
              <a:t>complete”</a:t>
            </a:r>
            <a:r>
              <a:rPr lang="zh-CN" altLang="en-US" sz="4000">
                <a:solidFill>
                  <a:schemeClr val="tx2"/>
                </a:solidFill>
                <a:latin typeface="微软雅黑" pitchFamily="34" charset="-122"/>
                <a:ea typeface="微软雅黑" pitchFamily="34" charset="-122"/>
              </a:rPr>
              <a:t>。</a:t>
            </a:r>
          </a:p>
          <a:p>
            <a:pPr defTabSz="914400" hangingPunct="0">
              <a:lnSpc>
                <a:spcPct val="120000"/>
              </a:lnSpc>
            </a:pPr>
            <a:endParaRPr lang="zh-CN" altLang="en-US"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if (document.readyState === ‘complete') {</a:t>
            </a:r>
          </a:p>
          <a:p>
            <a:pPr defTabSz="914400"/>
            <a:r>
              <a:rPr lang="en-US" altLang="zh-CN" sz="4000">
                <a:solidFill>
                  <a:schemeClr val="tx2"/>
                </a:solidFill>
                <a:latin typeface="微软雅黑" pitchFamily="34" charset="-122"/>
                <a:ea typeface="微软雅黑" pitchFamily="34" charset="-122"/>
              </a:rPr>
              <a:t>		console.log(‘</a:t>
            </a:r>
            <a:r>
              <a:rPr lang="zh-CN" altLang="en-US" sz="4000">
                <a:solidFill>
                  <a:schemeClr val="tx2"/>
                </a:solidFill>
                <a:latin typeface="微软雅黑" pitchFamily="34" charset="-122"/>
                <a:ea typeface="微软雅黑" pitchFamily="34" charset="-122"/>
              </a:rPr>
              <a:t>当前网页已经加载完毕</a:t>
            </a:r>
            <a:r>
              <a:rPr lang="en-US" altLang="zh-CN"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但是很显然这种判断方式只能判断一次，如果页面在判断时没有加载完成，那么就无法确定页面的究竟何时加载完毕。</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5"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174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1747" name="Text Box 5"/>
          <p:cNvSpPr txBox="1">
            <a:spLocks noChangeArrowheads="1"/>
          </p:cNvSpPr>
          <p:nvPr/>
        </p:nvSpPr>
        <p:spPr bwMode="auto">
          <a:xfrm>
            <a:off x="2019300" y="2349500"/>
            <a:ext cx="21910675" cy="7407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因此为了解决这个问题，我们可以采用下列写法：</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轮询检查</a:t>
            </a:r>
          </a:p>
          <a:p>
            <a:pPr defTabSz="914400"/>
            <a:r>
              <a:rPr lang="en-US" altLang="zh-CN" sz="4000">
                <a:solidFill>
                  <a:schemeClr val="tx2"/>
                </a:solidFill>
                <a:latin typeface="微软雅黑" pitchFamily="34" charset="-122"/>
                <a:ea typeface="微软雅黑" pitchFamily="34" charset="-122"/>
              </a:rPr>
              <a:t>var interval = setInterval(function() {</a:t>
            </a:r>
          </a:p>
          <a:p>
            <a:pPr defTabSz="914400"/>
            <a:r>
              <a:rPr lang="en-US" altLang="zh-CN" sz="4000">
                <a:solidFill>
                  <a:schemeClr val="tx2"/>
                </a:solidFill>
                <a:latin typeface="微软雅黑" pitchFamily="34" charset="-122"/>
                <a:ea typeface="微软雅黑" pitchFamily="34" charset="-122"/>
              </a:rPr>
              <a:t>	if (document.readyState === 'complete') {</a:t>
            </a:r>
          </a:p>
          <a:p>
            <a:pPr defTabSz="914400"/>
            <a:r>
              <a:rPr lang="en-US" altLang="zh-CN" sz="4000">
                <a:solidFill>
                  <a:schemeClr val="tx2"/>
                </a:solidFill>
                <a:latin typeface="微软雅黑" pitchFamily="34" charset="-122"/>
                <a:ea typeface="微软雅黑" pitchFamily="34" charset="-122"/>
              </a:rPr>
              <a:t>		console.log('now web is loading complete!');</a:t>
            </a:r>
          </a:p>
          <a:p>
            <a:pPr defTabSz="914400"/>
            <a:r>
              <a:rPr lang="en-US" altLang="zh-CN" sz="4000">
                <a:solidFill>
                  <a:schemeClr val="tx2"/>
                </a:solidFill>
                <a:latin typeface="微软雅黑" pitchFamily="34" charset="-122"/>
                <a:ea typeface="微软雅黑" pitchFamily="34" charset="-122"/>
              </a:rPr>
              <a:t>		clearInterval(interval);</a:t>
            </a:r>
          </a:p>
          <a:p>
            <a:pPr defTabSz="914400"/>
            <a:r>
              <a:rPr lang="en-US" altLang="zh-CN" sz="4000">
                <a:solidFill>
                  <a:schemeClr val="tx2"/>
                </a:solidFill>
                <a:latin typeface="微软雅黑" pitchFamily="34" charset="-122"/>
                <a:ea typeface="微软雅黑" pitchFamily="34" charset="-122"/>
              </a:rPr>
              <a:t>		// ...</a:t>
            </a:r>
          </a:p>
          <a:p>
            <a:pPr defTabSz="914400"/>
            <a:r>
              <a:rPr lang="en-US" altLang="zh-CN"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100);</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setInterval(code,millimSec)</a:t>
            </a:r>
            <a:r>
              <a:rPr lang="zh-CN" altLang="en-US" sz="4000">
                <a:solidFill>
                  <a:schemeClr val="tx2"/>
                </a:solidFill>
                <a:latin typeface="微软雅黑" pitchFamily="34" charset="-122"/>
                <a:ea typeface="微软雅黑" pitchFamily="34" charset="-122"/>
              </a:rPr>
              <a:t>可以按照一定时间间隔重复调用代码块，时间间隔单位是毫秒。</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6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277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2771" name="Text Box 4"/>
          <p:cNvSpPr txBox="1">
            <a:spLocks noChangeArrowheads="1"/>
          </p:cNvSpPr>
          <p:nvPr/>
        </p:nvSpPr>
        <p:spPr bwMode="auto">
          <a:xfrm>
            <a:off x="1966913" y="232092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a:t>
            </a:r>
            <a:r>
              <a:rPr lang="en-US" altLang="zh-CN" sz="4000">
                <a:solidFill>
                  <a:srgbClr val="53585F"/>
                </a:solidFill>
                <a:latin typeface="微软雅黑" pitchFamily="34" charset="-122"/>
                <a:ea typeface="微软雅黑" pitchFamily="34" charset="-122"/>
              </a:rPr>
              <a:t>anchors,forms,images,links,scripts</a:t>
            </a:r>
            <a:r>
              <a:rPr lang="zh-CN" altLang="en-US" sz="4000">
                <a:solidFill>
                  <a:srgbClr val="53585F"/>
                </a:solidFill>
                <a:latin typeface="微软雅黑" pitchFamily="34" charset="-122"/>
                <a:ea typeface="微软雅黑" pitchFamily="34" charset="-122"/>
              </a:rPr>
              <a:t>：返回文档内部特定元素的集合。</a:t>
            </a:r>
          </a:p>
        </p:txBody>
      </p:sp>
      <p:sp>
        <p:nvSpPr>
          <p:cNvPr id="32772" name="Text Box 5"/>
          <p:cNvSpPr txBox="1">
            <a:spLocks noChangeArrowheads="1"/>
          </p:cNvSpPr>
          <p:nvPr/>
        </p:nvSpPr>
        <p:spPr bwMode="auto">
          <a:xfrm>
            <a:off x="2019300" y="3203575"/>
            <a:ext cx="21910675" cy="9845675"/>
          </a:xfrm>
          <a:prstGeom prst="rect">
            <a:avLst/>
          </a:prstGeom>
          <a:noFill/>
          <a:ln w="9525">
            <a:noFill/>
            <a:miter lim="800000"/>
            <a:headEnd/>
            <a:tailEnd/>
          </a:ln>
        </p:spPr>
        <p:txBody>
          <a:bodyPr>
            <a:spAutoFit/>
          </a:bodyPr>
          <a:lstStyle/>
          <a:p>
            <a:pPr defTabSz="914400"/>
            <a:r>
              <a:rPr lang="zh-CN" altLang="en-US" sz="4000">
                <a:solidFill>
                  <a:srgbClr val="53585F"/>
                </a:solidFill>
                <a:latin typeface="微软雅黑" pitchFamily="34" charset="-122"/>
                <a:ea typeface="微软雅黑" pitchFamily="34" charset="-122"/>
              </a:rPr>
              <a:t>	这些集合都是动态的，原节点有任何变化会立刻反映在集合中。</a:t>
            </a:r>
            <a:endParaRPr lang="en-US" altLang="zh-CN" sz="4000">
              <a:solidFill>
                <a:srgbClr val="53585F"/>
              </a:solidFill>
              <a:latin typeface="微软雅黑" pitchFamily="34" charset="-122"/>
              <a:ea typeface="微软雅黑" pitchFamily="34" charset="-122"/>
            </a:endParaRPr>
          </a:p>
          <a:p>
            <a:pPr defTabSz="914400"/>
            <a:endParaRPr lang="zh-CN"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【anchors】</a:t>
            </a:r>
          </a:p>
          <a:p>
            <a:pPr defTabSz="914400"/>
            <a:r>
              <a:rPr lang="en-US" altLang="zh-CN" sz="4000">
                <a:solidFill>
                  <a:srgbClr val="53585F"/>
                </a:solidFill>
                <a:latin typeface="微软雅黑" pitchFamily="34" charset="-122"/>
                <a:ea typeface="微软雅黑" pitchFamily="34" charset="-122"/>
              </a:rPr>
              <a:t>	anchors</a:t>
            </a:r>
            <a:r>
              <a:rPr lang="zh-CN" altLang="en-US" sz="4000">
                <a:solidFill>
                  <a:srgbClr val="53585F"/>
                </a:solidFill>
                <a:latin typeface="微软雅黑" pitchFamily="34" charset="-122"/>
                <a:ea typeface="微软雅黑" pitchFamily="34" charset="-122"/>
              </a:rPr>
              <a:t>属性返回 网页中所有</a:t>
            </a:r>
            <a:r>
              <a:rPr lang="zh-CN" altLang="en-US" sz="4000">
                <a:solidFill>
                  <a:srgbClr val="FF0000"/>
                </a:solidFill>
                <a:latin typeface="微软雅黑" pitchFamily="34" charset="-122"/>
                <a:ea typeface="微软雅黑" pitchFamily="34" charset="-122"/>
              </a:rPr>
              <a:t>指定了</a:t>
            </a:r>
            <a:r>
              <a:rPr lang="en-US" altLang="zh-CN" sz="4000">
                <a:solidFill>
                  <a:srgbClr val="FF0000"/>
                </a:solidFill>
                <a:latin typeface="微软雅黑" pitchFamily="34" charset="-122"/>
                <a:ea typeface="微软雅黑" pitchFamily="34" charset="-122"/>
              </a:rPr>
              <a:t>name</a:t>
            </a:r>
            <a:r>
              <a:rPr lang="zh-CN" altLang="en-US" sz="4000">
                <a:solidFill>
                  <a:srgbClr val="FF0000"/>
                </a:solidFill>
                <a:latin typeface="微软雅黑" pitchFamily="34" charset="-122"/>
                <a:ea typeface="微软雅黑" pitchFamily="34" charset="-122"/>
              </a:rPr>
              <a:t>属性的</a:t>
            </a:r>
            <a:r>
              <a:rPr lang="en-US" altLang="zh-CN" sz="4000">
                <a:solidFill>
                  <a:srgbClr val="53585F"/>
                </a:solidFill>
                <a:latin typeface="微软雅黑" pitchFamily="34" charset="-122"/>
                <a:ea typeface="微软雅黑" pitchFamily="34" charset="-122"/>
              </a:rPr>
              <a:t>a</a:t>
            </a:r>
            <a:r>
              <a:rPr lang="zh-CN" altLang="en-US" sz="4000">
                <a:solidFill>
                  <a:srgbClr val="53585F"/>
                </a:solidFill>
                <a:latin typeface="微软雅黑" pitchFamily="34" charset="-122"/>
                <a:ea typeface="微软雅黑" pitchFamily="34" charset="-122"/>
              </a:rPr>
              <a:t>节点元素 构成的数组。</a:t>
            </a:r>
          </a:p>
          <a:p>
            <a:pPr defTabSz="914400"/>
            <a:r>
              <a:rPr lang="en-US" altLang="zh-CN" sz="4000">
                <a:solidFill>
                  <a:srgbClr val="53585F"/>
                </a:solidFill>
                <a:latin typeface="微软雅黑" pitchFamily="34" charset="-122"/>
                <a:ea typeface="微软雅黑" pitchFamily="34" charset="-122"/>
              </a:rPr>
              <a:t>【forms】</a:t>
            </a:r>
          </a:p>
          <a:p>
            <a:pPr defTabSz="914400"/>
            <a:r>
              <a:rPr lang="en-US" altLang="zh-CN" sz="4000">
                <a:solidFill>
                  <a:srgbClr val="53585F"/>
                </a:solidFill>
                <a:latin typeface="微软雅黑" pitchFamily="34" charset="-122"/>
                <a:ea typeface="微软雅黑" pitchFamily="34" charset="-122"/>
              </a:rPr>
              <a:t>	forms</a:t>
            </a:r>
            <a:r>
              <a:rPr lang="zh-CN" altLang="en-US" sz="4000">
                <a:solidFill>
                  <a:srgbClr val="53585F"/>
                </a:solidFill>
                <a:latin typeface="微软雅黑" pitchFamily="34" charset="-122"/>
                <a:ea typeface="微软雅黑" pitchFamily="34" charset="-122"/>
              </a:rPr>
              <a:t>属性返回 网页中所有表单 构成的数组。</a:t>
            </a:r>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【images】</a:t>
            </a:r>
          </a:p>
          <a:p>
            <a:pPr defTabSz="914400"/>
            <a:r>
              <a:rPr lang="en-US" altLang="zh-CN" sz="4000">
                <a:solidFill>
                  <a:srgbClr val="53585F"/>
                </a:solidFill>
                <a:latin typeface="微软雅黑" pitchFamily="34" charset="-122"/>
                <a:ea typeface="微软雅黑" pitchFamily="34" charset="-122"/>
              </a:rPr>
              <a:t>	images</a:t>
            </a:r>
            <a:r>
              <a:rPr lang="zh-CN" altLang="en-US" sz="4000">
                <a:solidFill>
                  <a:srgbClr val="53585F"/>
                </a:solidFill>
                <a:latin typeface="微软雅黑" pitchFamily="34" charset="-122"/>
                <a:ea typeface="微软雅黑" pitchFamily="34" charset="-122"/>
              </a:rPr>
              <a:t>属性返回 网页中所有图片 构成的数组</a:t>
            </a:r>
          </a:p>
          <a:p>
            <a:pPr defTabSz="914400"/>
            <a:r>
              <a:rPr lang="en-US" altLang="zh-CN" sz="4000">
                <a:solidFill>
                  <a:srgbClr val="53585F"/>
                </a:solidFill>
                <a:latin typeface="微软雅黑" pitchFamily="34" charset="-122"/>
                <a:ea typeface="微软雅黑" pitchFamily="34" charset="-122"/>
              </a:rPr>
              <a:t>【links】</a:t>
            </a:r>
          </a:p>
          <a:p>
            <a:pPr defTabSz="914400"/>
            <a:r>
              <a:rPr lang="en-US" altLang="zh-CN" sz="4000">
                <a:solidFill>
                  <a:srgbClr val="53585F"/>
                </a:solidFill>
                <a:latin typeface="微软雅黑" pitchFamily="34" charset="-122"/>
                <a:ea typeface="微软雅黑" pitchFamily="34" charset="-122"/>
              </a:rPr>
              <a:t>	links</a:t>
            </a:r>
            <a:r>
              <a:rPr lang="zh-CN" altLang="en-US" sz="4000">
                <a:solidFill>
                  <a:srgbClr val="53585F"/>
                </a:solidFill>
                <a:latin typeface="微软雅黑" pitchFamily="34" charset="-122"/>
                <a:ea typeface="微软雅黑" pitchFamily="34" charset="-122"/>
              </a:rPr>
              <a:t>属性返回 网页中所有链接元素</a:t>
            </a:r>
            <a:r>
              <a:rPr lang="en-US" altLang="zh-CN" sz="4000">
                <a:solidFill>
                  <a:srgbClr val="53585F"/>
                </a:solidFill>
                <a:latin typeface="微软雅黑" pitchFamily="34" charset="-122"/>
                <a:ea typeface="微软雅黑" pitchFamily="34" charset="-122"/>
              </a:rPr>
              <a:t>(</a:t>
            </a:r>
            <a:r>
              <a:rPr lang="zh-CN" altLang="en-US" sz="4000">
                <a:solidFill>
                  <a:srgbClr val="53585F"/>
                </a:solidFill>
                <a:latin typeface="微软雅黑" pitchFamily="34" charset="-122"/>
                <a:ea typeface="微软雅黑" pitchFamily="34" charset="-122"/>
              </a:rPr>
              <a:t>即带有</a:t>
            </a:r>
            <a:r>
              <a:rPr lang="en-US" altLang="zh-CN" sz="4000">
                <a:solidFill>
                  <a:srgbClr val="53585F"/>
                </a:solidFill>
                <a:latin typeface="微软雅黑" pitchFamily="34" charset="-122"/>
                <a:ea typeface="微软雅黑" pitchFamily="34" charset="-122"/>
              </a:rPr>
              <a:t>href</a:t>
            </a:r>
            <a:r>
              <a:rPr lang="zh-CN" altLang="en-US" sz="4000">
                <a:solidFill>
                  <a:srgbClr val="53585F"/>
                </a:solidFill>
                <a:latin typeface="微软雅黑" pitchFamily="34" charset="-122"/>
                <a:ea typeface="微软雅黑" pitchFamily="34" charset="-122"/>
              </a:rPr>
              <a:t>属性的</a:t>
            </a:r>
            <a:r>
              <a:rPr lang="en-US" altLang="zh-CN" sz="4000">
                <a:solidFill>
                  <a:srgbClr val="53585F"/>
                </a:solidFill>
                <a:latin typeface="微软雅黑" pitchFamily="34" charset="-122"/>
                <a:ea typeface="微软雅黑" pitchFamily="34" charset="-122"/>
              </a:rPr>
              <a:t>a</a:t>
            </a:r>
            <a:r>
              <a:rPr lang="zh-CN" altLang="en-US" sz="4000">
                <a:solidFill>
                  <a:srgbClr val="53585F"/>
                </a:solidFill>
                <a:latin typeface="微软雅黑" pitchFamily="34" charset="-122"/>
                <a:ea typeface="微软雅黑" pitchFamily="34" charset="-122"/>
              </a:rPr>
              <a:t>标签</a:t>
            </a:r>
            <a:r>
              <a:rPr lang="en-US" altLang="zh-CN" sz="4000">
                <a:solidFill>
                  <a:srgbClr val="53585F"/>
                </a:solidFill>
                <a:latin typeface="微软雅黑" pitchFamily="34" charset="-122"/>
                <a:ea typeface="微软雅黑" pitchFamily="34" charset="-122"/>
              </a:rPr>
              <a:t>) </a:t>
            </a:r>
            <a:r>
              <a:rPr lang="zh-CN" altLang="en-US" sz="4000">
                <a:solidFill>
                  <a:srgbClr val="53585F"/>
                </a:solidFill>
                <a:latin typeface="微软雅黑" pitchFamily="34" charset="-122"/>
                <a:ea typeface="微软雅黑" pitchFamily="34" charset="-122"/>
              </a:rPr>
              <a:t>构成的数组</a:t>
            </a:r>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【scripts】</a:t>
            </a:r>
          </a:p>
          <a:p>
            <a:pPr defTabSz="914400"/>
            <a:r>
              <a:rPr lang="en-US" altLang="zh-CN" sz="4000">
                <a:solidFill>
                  <a:srgbClr val="53585F"/>
                </a:solidFill>
                <a:latin typeface="微软雅黑" pitchFamily="34" charset="-122"/>
                <a:ea typeface="微软雅黑" pitchFamily="34" charset="-122"/>
              </a:rPr>
              <a:t>	scripts</a:t>
            </a:r>
            <a:r>
              <a:rPr lang="zh-CN" altLang="en-US" sz="4000">
                <a:solidFill>
                  <a:srgbClr val="53585F"/>
                </a:solidFill>
                <a:latin typeface="微软雅黑" pitchFamily="34" charset="-122"/>
                <a:ea typeface="微软雅黑" pitchFamily="34" charset="-122"/>
              </a:rPr>
              <a:t>属性返回 网页中所有的脚本 构成的数组</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var scripts = document.scripts;</a:t>
            </a:r>
          </a:p>
          <a:p>
            <a:pPr defTabSz="914400"/>
            <a:r>
              <a:rPr lang="en-US" altLang="zh-CN" sz="4000">
                <a:solidFill>
                  <a:srgbClr val="53585F"/>
                </a:solidFill>
                <a:latin typeface="微软雅黑" pitchFamily="34" charset="-122"/>
                <a:ea typeface="微软雅黑" pitchFamily="34" charset="-122"/>
              </a:rPr>
              <a:t>	if (scripts.length !== 0 ) </a:t>
            </a:r>
          </a:p>
          <a:p>
            <a:pPr defTabSz="914400"/>
            <a:r>
              <a:rPr lang="en-US" altLang="zh-CN" sz="4000">
                <a:solidFill>
                  <a:srgbClr val="53585F"/>
                </a:solidFill>
                <a:latin typeface="微软雅黑" pitchFamily="34" charset="-122"/>
                <a:ea typeface="微软雅黑" pitchFamily="34" charset="-122"/>
              </a:rPr>
              <a:t>		{console.log("</a:t>
            </a:r>
            <a:r>
              <a:rPr lang="zh-CN" altLang="en-US" sz="4000">
                <a:solidFill>
                  <a:srgbClr val="53585F"/>
                </a:solidFill>
                <a:latin typeface="微软雅黑" pitchFamily="34" charset="-122"/>
                <a:ea typeface="微软雅黑" pitchFamily="34" charset="-122"/>
              </a:rPr>
              <a:t>当前网页有脚本</a:t>
            </a:r>
            <a:r>
              <a:rPr lang="en-US" altLang="zh-CN" sz="4000">
                <a:solidFill>
                  <a:srgbClr val="53585F"/>
                </a:solidFill>
                <a:latin typeface="微软雅黑" pitchFamily="34" charset="-122"/>
                <a:ea typeface="微软雅黑" pitchFamily="34" charset="-122"/>
              </a:rPr>
              <a:t>");}</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379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3795"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3.Document</a:t>
            </a:r>
            <a:r>
              <a:rPr lang="zh-CN" altLang="en-US" sz="6000">
                <a:solidFill>
                  <a:srgbClr val="53585F"/>
                </a:solidFill>
                <a:latin typeface="微软雅黑" pitchFamily="34" charset="-122"/>
                <a:ea typeface="微软雅黑" pitchFamily="34" charset="-122"/>
              </a:rPr>
              <a:t>节点操作页面元素</a:t>
            </a:r>
          </a:p>
        </p:txBody>
      </p:sp>
      <p:sp>
        <p:nvSpPr>
          <p:cNvPr id="33796" name="Text Box 7"/>
          <p:cNvSpPr txBox="1">
            <a:spLocks noChangeArrowheads="1"/>
          </p:cNvSpPr>
          <p:nvPr/>
        </p:nvSpPr>
        <p:spPr bwMode="auto">
          <a:xfrm>
            <a:off x="2254250" y="3689350"/>
            <a:ext cx="21386800" cy="19208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a:t>
            </a:r>
            <a:r>
              <a:rPr lang="zh-CN" altLang="en-US" sz="4000">
                <a:solidFill>
                  <a:schemeClr val="tx2"/>
                </a:solidFill>
                <a:latin typeface="微软雅黑" pitchFamily="34" charset="-122"/>
                <a:ea typeface="微软雅黑" pitchFamily="34" charset="-122"/>
              </a:rPr>
              <a:t>选中页面元素</a:t>
            </a:r>
          </a:p>
          <a:p>
            <a:pPr defTabSz="914400"/>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创建页面元素</a:t>
            </a:r>
          </a:p>
          <a:p>
            <a:pPr defTabSz="914400"/>
            <a:r>
              <a:rPr lang="en-US" altLang="zh-CN" sz="4000">
                <a:solidFill>
                  <a:schemeClr val="tx2"/>
                </a:solidFill>
                <a:latin typeface="微软雅黑" pitchFamily="34" charset="-122"/>
                <a:ea typeface="微软雅黑" pitchFamily="34" charset="-122"/>
              </a:rPr>
              <a:t>(3)</a:t>
            </a:r>
            <a:r>
              <a:rPr lang="zh-CN" altLang="en-US" sz="4000">
                <a:solidFill>
                  <a:schemeClr val="tx2"/>
                </a:solidFill>
                <a:latin typeface="微软雅黑" pitchFamily="34" charset="-122"/>
                <a:ea typeface="微软雅黑" pitchFamily="34" charset="-122"/>
              </a:rPr>
              <a:t>操作页面元素属性</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481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4819" name="Text Box 4"/>
          <p:cNvSpPr txBox="1">
            <a:spLocks noChangeArrowheads="1"/>
          </p:cNvSpPr>
          <p:nvPr/>
        </p:nvSpPr>
        <p:spPr bwMode="auto">
          <a:xfrm>
            <a:off x="1966913" y="255587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(1)document</a:t>
            </a:r>
            <a:r>
              <a:rPr lang="zh-CN" altLang="en-US" sz="4000">
                <a:solidFill>
                  <a:schemeClr val="tx2"/>
                </a:solidFill>
                <a:latin typeface="微软雅黑" pitchFamily="34" charset="-122"/>
                <a:ea typeface="微软雅黑" pitchFamily="34" charset="-122"/>
              </a:rPr>
              <a:t>中提供了很多方法用来选中页面的元素</a:t>
            </a:r>
            <a:endParaRPr lang="zh-CN" altLang="en-US" sz="4000">
              <a:solidFill>
                <a:srgbClr val="53585F"/>
              </a:solidFill>
              <a:latin typeface="微软雅黑" pitchFamily="34" charset="-122"/>
              <a:ea typeface="微软雅黑" pitchFamily="34" charset="-122"/>
            </a:endParaRPr>
          </a:p>
        </p:txBody>
      </p:sp>
      <p:sp>
        <p:nvSpPr>
          <p:cNvPr id="34820" name="Text Box 5"/>
          <p:cNvSpPr txBox="1">
            <a:spLocks noChangeArrowheads="1"/>
          </p:cNvSpPr>
          <p:nvPr/>
        </p:nvSpPr>
        <p:spPr bwMode="auto">
          <a:xfrm>
            <a:off x="1822450" y="3605213"/>
            <a:ext cx="21910675" cy="7651750"/>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【querySelector()】</a:t>
            </a:r>
            <a:r>
              <a:rPr lang="en-US" sz="4000">
                <a:solidFill>
                  <a:schemeClr val="tx2"/>
                </a:solidFill>
                <a:latin typeface="微软雅黑" pitchFamily="34" charset="-122"/>
                <a:ea typeface="微软雅黑" pitchFamily="34" charset="-122"/>
              </a:rPr>
              <a:t>方法返回匹配指定的</a:t>
            </a:r>
            <a:r>
              <a:rPr lang="en-US" altLang="zh-CN" sz="4000">
                <a:solidFill>
                  <a:schemeClr val="tx2"/>
                </a:solidFill>
                <a:latin typeface="微软雅黑" pitchFamily="34" charset="-122"/>
                <a:ea typeface="微软雅黑" pitchFamily="34" charset="-122"/>
              </a:rPr>
              <a:t>CSS</a:t>
            </a:r>
            <a:r>
              <a:rPr lang="en-US" sz="4000">
                <a:solidFill>
                  <a:schemeClr val="tx2"/>
                </a:solidFill>
                <a:latin typeface="微软雅黑" pitchFamily="34" charset="-122"/>
                <a:ea typeface="微软雅黑" pitchFamily="34" charset="-122"/>
              </a:rPr>
              <a:t>选择器的元素节点。</a:t>
            </a:r>
            <a:r>
              <a:rPr lang="zh-CN" altLang="en-US" sz="4000">
                <a:solidFill>
                  <a:schemeClr val="tx2"/>
                </a:solidFill>
                <a:latin typeface="微软雅黑" pitchFamily="34" charset="-122"/>
                <a:ea typeface="微软雅黑" pitchFamily="34" charset="-122"/>
              </a:rPr>
              <a:t>如果有多个节点满足匹配条件则返回第一个匹配的节点。如果没有发现匹配的节点则返回</a:t>
            </a:r>
            <a:r>
              <a:rPr lang="en-US" altLang="zh-CN" sz="4000">
                <a:solidFill>
                  <a:schemeClr val="tx2"/>
                </a:solidFill>
                <a:latin typeface="微软雅黑" pitchFamily="34" charset="-122"/>
                <a:ea typeface="微软雅黑" pitchFamily="34" charset="-122"/>
              </a:rPr>
              <a:t>null</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	&lt;style&gt;.lianJie{color:red;}&lt;/style&gt;</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&lt;a href="#" name="a1" class="lianJie"&gt;345&lt;/a&gt;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&lt;a href="#" name="a2" class="lianJie"&gt;123&lt;/a&gt;</a:t>
            </a:r>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&lt;script&gt;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var temp = </a:t>
            </a:r>
            <a:r>
              <a:rPr lang="en-US" altLang="zh-CN" sz="4000">
                <a:solidFill>
                  <a:srgbClr val="FF0000"/>
                </a:solidFill>
                <a:latin typeface="微软雅黑" pitchFamily="34" charset="-122"/>
                <a:ea typeface="微软雅黑" pitchFamily="34" charset="-122"/>
              </a:rPr>
              <a:t>document.querySelector(".lianJie");</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	console.log(temp.innerText);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&lt;/script&gt;//345</a:t>
            </a:r>
            <a:endParaRPr lang="zh-CN" altLang="en-US" sz="4000">
              <a:solidFill>
                <a:schemeClr val="tx2"/>
              </a:solidFill>
              <a:latin typeface="微软雅黑" pitchFamily="34" charset="-122"/>
              <a:ea typeface="微软雅黑" pitchFamily="34" charset="-122"/>
            </a:endParaRPr>
          </a:p>
          <a:p>
            <a:pPr defTabSz="914400" hangingPunct="0">
              <a:lnSpc>
                <a:spcPct val="120000"/>
              </a:lnSpc>
            </a:pPr>
            <a:endParaRPr lang="en-US" altLang="zh-CN" sz="4000">
              <a:solidFill>
                <a:schemeClr val="tx2"/>
              </a:solidFill>
              <a:latin typeface="微软雅黑" pitchFamily="34" charset="-122"/>
              <a:ea typeface="微软雅黑" pitchFamily="34" charset="-122"/>
            </a:endParaRPr>
          </a:p>
          <a:p>
            <a:pPr defTabSz="914400" hangingPunct="0">
              <a:lnSpc>
                <a:spcPct val="120000"/>
              </a:lnSpc>
            </a:pPr>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querySelector</a:t>
            </a:r>
            <a:r>
              <a:rPr lang="zh-CN" altLang="en-US" sz="4000">
                <a:solidFill>
                  <a:schemeClr val="tx2"/>
                </a:solidFill>
                <a:latin typeface="微软雅黑" pitchFamily="34" charset="-122"/>
                <a:ea typeface="微软雅黑" pitchFamily="34" charset="-122"/>
              </a:rPr>
              <a:t>是匹配的选择器，那么如果是选择器为</a:t>
            </a:r>
            <a:r>
              <a:rPr lang="en-US" altLang="zh-CN" sz="4000">
                <a:solidFill>
                  <a:schemeClr val="tx2"/>
                </a:solidFill>
                <a:latin typeface="微软雅黑" pitchFamily="34" charset="-122"/>
                <a:ea typeface="微软雅黑" pitchFamily="34" charset="-122"/>
              </a:rPr>
              <a:t>id</a:t>
            </a:r>
            <a:r>
              <a:rPr lang="zh-CN" altLang="en-US" sz="4000">
                <a:solidFill>
                  <a:schemeClr val="tx2"/>
                </a:solidFill>
                <a:latin typeface="微软雅黑" pitchFamily="34" charset="-122"/>
                <a:ea typeface="微软雅黑" pitchFamily="34" charset="-122"/>
              </a:rPr>
              <a:t>时参数应该是</a:t>
            </a:r>
            <a:r>
              <a:rPr lang="en-US" altLang="zh-CN" sz="4000">
                <a:solidFill>
                  <a:schemeClr val="tx2"/>
                </a:solidFill>
                <a:latin typeface="微软雅黑" pitchFamily="34" charset="-122"/>
                <a:ea typeface="微软雅黑" pitchFamily="34" charset="-122"/>
              </a:rPr>
              <a:t>"#id</a:t>
            </a:r>
            <a:r>
              <a:rPr lang="zh-CN" altLang="en-US" sz="4000">
                <a:solidFill>
                  <a:schemeClr val="tx2"/>
                </a:solidFill>
                <a:latin typeface="微软雅黑" pitchFamily="34" charset="-122"/>
                <a:ea typeface="微软雅黑" pitchFamily="34" charset="-122"/>
              </a:rPr>
              <a:t>名</a:t>
            </a:r>
            <a:r>
              <a:rPr lang="en-US" altLang="zh-CN" sz="4000">
                <a:solidFill>
                  <a:schemeClr val="tx2"/>
                </a:solidFill>
                <a:latin typeface="微软雅黑" pitchFamily="34" charset="-122"/>
                <a:ea typeface="微软雅黑" pitchFamily="34" charset="-122"/>
              </a:rPr>
              <a: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1741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17411" name="Text Box 7"/>
          <p:cNvSpPr txBox="1">
            <a:spLocks noChangeArrowheads="1"/>
          </p:cNvSpPr>
          <p:nvPr/>
        </p:nvSpPr>
        <p:spPr bwMode="auto">
          <a:xfrm>
            <a:off x="2903538" y="2149475"/>
            <a:ext cx="3816350" cy="854075"/>
          </a:xfrm>
          <a:prstGeom prst="rect">
            <a:avLst/>
          </a:prstGeom>
          <a:noFill/>
          <a:ln w="9525">
            <a:noFill/>
            <a:miter lim="800000"/>
            <a:headEnd/>
            <a:tailEnd/>
          </a:ln>
        </p:spPr>
        <p:txBody>
          <a:bodyPr>
            <a:spAutoFit/>
          </a:bodyPr>
          <a:lstStyle/>
          <a:p>
            <a:pPr defTabSz="914400"/>
            <a:r>
              <a:rPr lang="zh-CN" altLang="en-US">
                <a:solidFill>
                  <a:schemeClr val="tx2"/>
                </a:solidFill>
                <a:ea typeface="微软雅黑" pitchFamily="34" charset="-122"/>
              </a:rPr>
              <a:t>课程大纲</a:t>
            </a:r>
          </a:p>
        </p:txBody>
      </p:sp>
      <p:sp>
        <p:nvSpPr>
          <p:cNvPr id="17412" name="Text Box 8"/>
          <p:cNvSpPr txBox="1">
            <a:spLocks noChangeArrowheads="1"/>
          </p:cNvSpPr>
          <p:nvPr/>
        </p:nvSpPr>
        <p:spPr bwMode="auto">
          <a:xfrm>
            <a:off x="6862763" y="3762375"/>
            <a:ext cx="8969375" cy="2378075"/>
          </a:xfrm>
          <a:prstGeom prst="rect">
            <a:avLst/>
          </a:prstGeom>
          <a:noFill/>
          <a:ln w="9525">
            <a:noFill/>
            <a:miter lim="800000"/>
            <a:headEnd/>
            <a:tailEnd/>
          </a:ln>
        </p:spPr>
        <p:txBody>
          <a:bodyPr wrap="none">
            <a:spAutoFit/>
          </a:bodyPr>
          <a:lstStyle/>
          <a:p>
            <a:pPr defTabSz="914400"/>
            <a:r>
              <a:rPr lang="en-US" altLang="zh-CN">
                <a:solidFill>
                  <a:schemeClr val="tx2"/>
                </a:solidFill>
                <a:latin typeface="微软雅黑" pitchFamily="34" charset="-122"/>
                <a:ea typeface="微软雅黑" pitchFamily="34" charset="-122"/>
              </a:rPr>
              <a:t>1.DOM Document</a:t>
            </a:r>
            <a:r>
              <a:rPr lang="zh-CN" altLang="en-US">
                <a:solidFill>
                  <a:schemeClr val="tx2"/>
                </a:solidFill>
                <a:latin typeface="微软雅黑" pitchFamily="34" charset="-122"/>
                <a:ea typeface="微软雅黑" pitchFamily="34" charset="-122"/>
              </a:rPr>
              <a:t>节点</a:t>
            </a:r>
          </a:p>
          <a:p>
            <a:pPr defTabSz="914400"/>
            <a:r>
              <a:rPr lang="en-US" altLang="zh-CN">
                <a:solidFill>
                  <a:schemeClr val="tx2"/>
                </a:solidFill>
                <a:latin typeface="微软雅黑" pitchFamily="34" charset="-122"/>
                <a:ea typeface="微软雅黑" pitchFamily="34" charset="-122"/>
              </a:rPr>
              <a:t>2.Document</a:t>
            </a:r>
            <a:r>
              <a:rPr lang="zh-CN" altLang="en-US">
                <a:solidFill>
                  <a:schemeClr val="tx2"/>
                </a:solidFill>
                <a:latin typeface="微软雅黑" pitchFamily="34" charset="-122"/>
                <a:ea typeface="微软雅黑" pitchFamily="34" charset="-122"/>
              </a:rPr>
              <a:t>节点属性</a:t>
            </a:r>
          </a:p>
          <a:p>
            <a:pPr defTabSz="914400"/>
            <a:r>
              <a:rPr lang="en-US" altLang="zh-CN">
                <a:solidFill>
                  <a:schemeClr val="tx2"/>
                </a:solidFill>
                <a:latin typeface="微软雅黑" pitchFamily="34" charset="-122"/>
                <a:ea typeface="微软雅黑" pitchFamily="34" charset="-122"/>
              </a:rPr>
              <a:t>3.Document</a:t>
            </a:r>
            <a:r>
              <a:rPr lang="zh-CN" altLang="en-US">
                <a:solidFill>
                  <a:schemeClr val="tx2"/>
                </a:solidFill>
                <a:latin typeface="微软雅黑" pitchFamily="34" charset="-122"/>
                <a:ea typeface="微软雅黑" pitchFamily="34" charset="-122"/>
              </a:rPr>
              <a:t>节点操作页面元素</a:t>
            </a: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584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5843" name="Text Box 5"/>
          <p:cNvSpPr txBox="1">
            <a:spLocks noChangeArrowheads="1"/>
          </p:cNvSpPr>
          <p:nvPr/>
        </p:nvSpPr>
        <p:spPr bwMode="auto">
          <a:xfrm>
            <a:off x="1822450" y="2393950"/>
            <a:ext cx="21910675" cy="8140700"/>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还有一些其他选择元素方式：</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rgbClr val="FF0000"/>
                </a:solidFill>
                <a:latin typeface="微软雅黑" pitchFamily="34" charset="-122"/>
                <a:ea typeface="微软雅黑" pitchFamily="34" charset="-122"/>
              </a:rPr>
              <a:t>【getElementById()】</a:t>
            </a:r>
            <a:r>
              <a:rPr lang="en-US" sz="4000">
                <a:solidFill>
                  <a:schemeClr val="tx2"/>
                </a:solidFill>
                <a:latin typeface="微软雅黑" pitchFamily="34" charset="-122"/>
                <a:ea typeface="微软雅黑" pitchFamily="34" charset="-122"/>
              </a:rPr>
              <a:t>返回匹配指定</a:t>
            </a:r>
            <a:r>
              <a:rPr lang="en-US" altLang="zh-CN" sz="4000">
                <a:solidFill>
                  <a:schemeClr val="tx2"/>
                </a:solidFill>
                <a:latin typeface="微软雅黑" pitchFamily="34" charset="-122"/>
                <a:ea typeface="微软雅黑" pitchFamily="34" charset="-122"/>
              </a:rPr>
              <a:t>ID</a:t>
            </a:r>
            <a:r>
              <a:rPr lang="en-US" sz="4000">
                <a:solidFill>
                  <a:schemeClr val="tx2"/>
                </a:solidFill>
                <a:latin typeface="微软雅黑" pitchFamily="34" charset="-122"/>
                <a:ea typeface="微软雅黑" pitchFamily="34" charset="-122"/>
              </a:rPr>
              <a:t>属性的元素节点</a:t>
            </a:r>
          </a:p>
          <a:p>
            <a:pPr defTabSz="914400"/>
            <a:r>
              <a:rPr lang="en-US" altLang="zh-CN" sz="4000">
                <a:solidFill>
                  <a:schemeClr val="tx2"/>
                </a:solidFill>
                <a:latin typeface="微软雅黑" pitchFamily="34" charset="-122"/>
                <a:ea typeface="微软雅黑" pitchFamily="34" charset="-122"/>
              </a:rPr>
              <a:t>【getElementsByTagName()】</a:t>
            </a:r>
            <a:r>
              <a:rPr lang="en-US" sz="4000">
                <a:solidFill>
                  <a:schemeClr val="tx2"/>
                </a:solidFill>
                <a:latin typeface="微软雅黑" pitchFamily="34" charset="-122"/>
                <a:ea typeface="微软雅黑" pitchFamily="34" charset="-122"/>
              </a:rPr>
              <a:t>返回所有指定标签的元素</a:t>
            </a:r>
          </a:p>
          <a:p>
            <a:pPr defTabSz="914400"/>
            <a:r>
              <a:rPr lang="en-US" altLang="zh-CN" sz="4000">
                <a:solidFill>
                  <a:schemeClr val="tx2"/>
                </a:solidFill>
                <a:latin typeface="微软雅黑" pitchFamily="34" charset="-122"/>
                <a:ea typeface="微软雅黑" pitchFamily="34" charset="-122"/>
              </a:rPr>
              <a:t>【getElementsByClassName()】//</a:t>
            </a:r>
            <a:r>
              <a:rPr lang="zh-CN" altLang="en-US" sz="4000">
                <a:solidFill>
                  <a:schemeClr val="tx2"/>
                </a:solidFill>
                <a:latin typeface="微软雅黑" pitchFamily="34" charset="-122"/>
                <a:ea typeface="微软雅黑" pitchFamily="34" charset="-122"/>
              </a:rPr>
              <a:t>返回符合指定类名的所有元素</a:t>
            </a:r>
          </a:p>
          <a:p>
            <a:pPr defTabSz="914400"/>
            <a:r>
              <a:rPr lang="en-US" altLang="zh-CN" sz="4000">
                <a:solidFill>
                  <a:schemeClr val="tx2"/>
                </a:solidFill>
                <a:latin typeface="微软雅黑" pitchFamily="34" charset="-122"/>
                <a:ea typeface="微软雅黑" pitchFamily="34" charset="-122"/>
              </a:rPr>
              <a:t>【getElementsByName()】 </a:t>
            </a:r>
            <a:r>
              <a:rPr lang="en-US" sz="4000">
                <a:solidFill>
                  <a:schemeClr val="tx2"/>
                </a:solidFill>
                <a:latin typeface="微软雅黑" pitchFamily="34" charset="-122"/>
                <a:ea typeface="微软雅黑" pitchFamily="34" charset="-122"/>
              </a:rPr>
              <a:t>用于选择拥有</a:t>
            </a:r>
            <a:r>
              <a:rPr lang="en-US" altLang="zh-CN" sz="4000">
                <a:solidFill>
                  <a:schemeClr val="tx2"/>
                </a:solidFill>
                <a:latin typeface="微软雅黑" pitchFamily="34" charset="-122"/>
                <a:ea typeface="微软雅黑" pitchFamily="34" charset="-122"/>
              </a:rPr>
              <a:t>name</a:t>
            </a:r>
            <a:r>
              <a:rPr lang="en-US" sz="4000">
                <a:solidFill>
                  <a:schemeClr val="tx2"/>
                </a:solidFill>
                <a:latin typeface="微软雅黑" pitchFamily="34" charset="-122"/>
                <a:ea typeface="微软雅黑" pitchFamily="34" charset="-122"/>
              </a:rPr>
              <a:t>属性的</a:t>
            </a:r>
            <a:r>
              <a:rPr lang="en-US" altLang="zh-CN" sz="4000">
                <a:solidFill>
                  <a:schemeClr val="tx2"/>
                </a:solidFill>
                <a:latin typeface="微软雅黑" pitchFamily="34" charset="-122"/>
                <a:ea typeface="微软雅黑" pitchFamily="34" charset="-122"/>
              </a:rPr>
              <a:t>HTML</a:t>
            </a:r>
            <a:r>
              <a:rPr lang="en-US" sz="4000">
                <a:solidFill>
                  <a:schemeClr val="tx2"/>
                </a:solidFill>
                <a:latin typeface="微软雅黑" pitchFamily="34" charset="-122"/>
                <a:ea typeface="微软雅黑" pitchFamily="34" charset="-122"/>
              </a:rPr>
              <a:t>元素</a:t>
            </a:r>
          </a:p>
          <a:p>
            <a:pPr defTabSz="914400" hangingPunct="0">
              <a:lnSpc>
                <a:spcPct val="120000"/>
              </a:lnSpc>
            </a:pPr>
            <a:endParaRPr lang="en-US" altLang="zh-CN" sz="4000">
              <a:solidFill>
                <a:schemeClr val="tx2"/>
              </a:solidFill>
              <a:latin typeface="微软雅黑" pitchFamily="34" charset="-122"/>
              <a:ea typeface="微软雅黑" pitchFamily="34" charset="-122"/>
            </a:endParaRPr>
          </a:p>
          <a:p>
            <a:pPr defTabSz="914400" hangingPunct="0">
              <a:lnSpc>
                <a:spcPct val="120000"/>
              </a:lnSpc>
            </a:pPr>
            <a:endParaRPr lang="en-US" altLang="zh-CN" sz="4000">
              <a:solidFill>
                <a:schemeClr val="tx2"/>
              </a:solidFill>
              <a:latin typeface="微软雅黑" pitchFamily="34" charset="-122"/>
              <a:ea typeface="微软雅黑" pitchFamily="34" charset="-122"/>
            </a:endParaRPr>
          </a:p>
          <a:p>
            <a:pPr defTabSz="914400" hangingPunct="0">
              <a:lnSpc>
                <a:spcPct val="120000"/>
              </a:lnSpc>
            </a:pPr>
            <a:endParaRPr lang="en-US" altLang="zh-CN" sz="4000">
              <a:solidFill>
                <a:schemeClr val="tx2"/>
              </a:solidFill>
              <a:latin typeface="微软雅黑" pitchFamily="34" charset="-122"/>
              <a:ea typeface="微软雅黑" pitchFamily="34" charset="-122"/>
            </a:endParaRPr>
          </a:p>
          <a:p>
            <a:pPr defTabSz="914400" hangingPunct="0">
              <a:lnSpc>
                <a:spcPct val="120000"/>
              </a:lnSpc>
            </a:pPr>
            <a:endParaRPr lang="en-US" altLang="zh-CN" sz="4000">
              <a:solidFill>
                <a:schemeClr val="tx2"/>
              </a:solidFill>
              <a:latin typeface="微软雅黑" pitchFamily="34" charset="-122"/>
              <a:ea typeface="微软雅黑" pitchFamily="34" charset="-122"/>
            </a:endParaRPr>
          </a:p>
          <a:p>
            <a:pPr defTabSz="914400" hangingPunct="0">
              <a:lnSpc>
                <a:spcPct val="120000"/>
              </a:lnSpc>
            </a:pPr>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无论使用哪种方式进行选择页面当中的元素，元素都必须拥有</a:t>
            </a:r>
            <a:r>
              <a:rPr lang="en-US" altLang="zh-CN" sz="4000">
                <a:solidFill>
                  <a:srgbClr val="FF0000"/>
                </a:solidFill>
                <a:latin typeface="微软雅黑" pitchFamily="34" charset="-122"/>
                <a:ea typeface="微软雅黑" pitchFamily="34" charset="-122"/>
              </a:rPr>
              <a:t>name</a:t>
            </a:r>
            <a:r>
              <a:rPr lang="zh-CN" altLang="en-US" sz="4000">
                <a:solidFill>
                  <a:srgbClr val="FF0000"/>
                </a:solidFill>
                <a:latin typeface="微软雅黑" pitchFamily="34" charset="-122"/>
                <a:ea typeface="微软雅黑" pitchFamily="34" charset="-122"/>
              </a:rPr>
              <a:t>属性！</a:t>
            </a:r>
          </a:p>
          <a:p>
            <a:pPr defTabSz="914400" hangingPunct="0">
              <a:lnSpc>
                <a:spcPct val="120000"/>
              </a:lnSpc>
            </a:pPr>
            <a:r>
              <a:rPr lang="en-US" altLang="zh-CN" sz="4000">
                <a:solidFill>
                  <a:schemeClr val="tx2"/>
                </a:solidFill>
                <a:latin typeface="微软雅黑" pitchFamily="34" charset="-122"/>
                <a:ea typeface="微软雅黑" pitchFamily="34" charset="-122"/>
              </a:rPr>
              <a:t>pss</a:t>
            </a:r>
            <a:r>
              <a:rPr lang="zh-CN" altLang="en-US" sz="4000">
                <a:solidFill>
                  <a:schemeClr val="tx2"/>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必须保证在执行选中元素操作之前，元素已经被创建完毕！！</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5"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686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6867" name="Shape 199"/>
          <p:cNvSpPr>
            <a:spLocks noChangeArrowheads="1"/>
          </p:cNvSpPr>
          <p:nvPr/>
        </p:nvSpPr>
        <p:spPr bwMode="auto">
          <a:xfrm>
            <a:off x="2117725" y="2378075"/>
            <a:ext cx="20148550" cy="8151813"/>
          </a:xfrm>
          <a:prstGeom prst="rect">
            <a:avLst/>
          </a:prstGeom>
          <a:noFill/>
          <a:ln w="12700">
            <a:noFill/>
            <a:miter lim="400000"/>
            <a:headEnd/>
            <a:tailEnd/>
          </a:ln>
        </p:spPr>
        <p:txBody>
          <a:bodyPr lIns="50800" tIns="50800" rIns="50800" bIns="50800">
            <a:spAutoFit/>
          </a:bodyPr>
          <a:lstStyle/>
          <a:p>
            <a:pPr hangingPunct="0">
              <a:lnSpc>
                <a:spcPct val="120000"/>
              </a:lnSpc>
            </a:pPr>
            <a:r>
              <a:rPr lang="zh-CN" altLang="en-US" sz="4000">
                <a:solidFill>
                  <a:schemeClr val="tx2"/>
                </a:solidFill>
                <a:latin typeface="微软雅黑" pitchFamily="34" charset="-122"/>
                <a:ea typeface="微软雅黑" pitchFamily="34" charset="-122"/>
              </a:rPr>
              <a:t>练习：分别用上述方法选中当前文档元素</a:t>
            </a:r>
          </a:p>
          <a:p>
            <a:pPr hangingPunct="0">
              <a:lnSpc>
                <a:spcPct val="120000"/>
              </a:lnSpc>
            </a:pPr>
            <a:endParaRPr lang="zh-CN" altLang="zh-CN" sz="4000">
              <a:solidFill>
                <a:schemeClr val="tx2"/>
              </a:solidFill>
              <a:latin typeface="微软雅黑" pitchFamily="34" charset="-122"/>
              <a:ea typeface="微软雅黑" pitchFamily="34" charset="-122"/>
            </a:endParaRPr>
          </a:p>
          <a:p>
            <a:pPr hangingPunct="0">
              <a:lnSpc>
                <a:spcPct val="120000"/>
              </a:lnSpc>
            </a:pPr>
            <a:r>
              <a:rPr lang="en-US" altLang="zh-CN" sz="4000">
                <a:solidFill>
                  <a:schemeClr val="tx2"/>
                </a:solidFill>
                <a:latin typeface="微软雅黑" pitchFamily="34" charset="-122"/>
                <a:ea typeface="微软雅黑" pitchFamily="34" charset="-122"/>
              </a:rPr>
              <a:t>&lt;!doctype html&gt;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&lt;html&gt;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&lt;head&gt;&lt;/head&gt;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&lt;body&gt;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&lt;p class="ptext" id="p1" name="n1"&gt;hello1&lt;/p&gt;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&lt;p class="ptext" id="p2" name="n1"&gt;hello2&lt;/p&gt;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&lt;p class="ptext" id="p3" name="n1"&gt;hello3&lt;/p&gt;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&lt;/body&gt;</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&lt;/html&gt;</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8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789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7891" name="Text Box 4"/>
          <p:cNvSpPr txBox="1">
            <a:spLocks noChangeArrowheads="1"/>
          </p:cNvSpPr>
          <p:nvPr/>
        </p:nvSpPr>
        <p:spPr bwMode="auto">
          <a:xfrm>
            <a:off x="1966913" y="255587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a:t>
            </a:r>
            <a:r>
              <a:rPr lang="zh-CN" altLang="en-US" sz="4000">
                <a:solidFill>
                  <a:schemeClr val="tx2"/>
                </a:solidFill>
                <a:latin typeface="微软雅黑" pitchFamily="34" charset="-122"/>
                <a:ea typeface="微软雅黑" pitchFamily="34" charset="-122"/>
              </a:rPr>
              <a:t>创建页面元素节点、属性</a:t>
            </a:r>
            <a:endParaRPr lang="zh-CN" altLang="en-US" sz="4000">
              <a:solidFill>
                <a:srgbClr val="53585F"/>
              </a:solidFill>
              <a:latin typeface="微软雅黑" pitchFamily="34" charset="-122"/>
              <a:ea typeface="微软雅黑" pitchFamily="34" charset="-122"/>
            </a:endParaRPr>
          </a:p>
        </p:txBody>
      </p:sp>
      <p:sp>
        <p:nvSpPr>
          <p:cNvPr id="37892" name="Text Box 5"/>
          <p:cNvSpPr txBox="1">
            <a:spLocks noChangeArrowheads="1"/>
          </p:cNvSpPr>
          <p:nvPr/>
        </p:nvSpPr>
        <p:spPr bwMode="auto">
          <a:xfrm>
            <a:off x="1822450" y="3617913"/>
            <a:ext cx="21910675" cy="9236075"/>
          </a:xfrm>
          <a:prstGeom prst="rect">
            <a:avLst/>
          </a:prstGeom>
          <a:noFill/>
          <a:ln w="9525">
            <a:noFill/>
            <a:miter lim="800000"/>
            <a:headEnd/>
            <a:tailEnd/>
          </a:ln>
        </p:spPr>
        <p:txBody>
          <a:bodyPr>
            <a:spAutoFit/>
          </a:bodyPr>
          <a:lstStyle/>
          <a:p>
            <a:pPr defTabSz="914400"/>
            <a:r>
              <a:rPr lang="en-US" altLang="zh-CN" sz="4000">
                <a:solidFill>
                  <a:srgbClr val="53585F"/>
                </a:solidFill>
                <a:latin typeface="微软雅黑" pitchFamily="34" charset="-122"/>
                <a:ea typeface="微软雅黑" pitchFamily="34" charset="-122"/>
              </a:rPr>
              <a:t>【createElement()】</a:t>
            </a:r>
            <a:r>
              <a:rPr lang="zh-CN" altLang="en-US" sz="4000">
                <a:solidFill>
                  <a:srgbClr val="53585F"/>
                </a:solidFill>
                <a:latin typeface="微软雅黑" pitchFamily="34" charset="-122"/>
                <a:ea typeface="微软雅黑" pitchFamily="34" charset="-122"/>
              </a:rPr>
              <a:t>生成</a:t>
            </a:r>
            <a:r>
              <a:rPr lang="en-US" altLang="zh-CN" sz="4000">
                <a:solidFill>
                  <a:srgbClr val="53585F"/>
                </a:solidFill>
                <a:latin typeface="微软雅黑" pitchFamily="34" charset="-122"/>
                <a:ea typeface="微软雅黑" pitchFamily="34" charset="-122"/>
              </a:rPr>
              <a:t>html</a:t>
            </a:r>
            <a:r>
              <a:rPr lang="zh-CN" altLang="en-US" sz="4000">
                <a:solidFill>
                  <a:srgbClr val="53585F"/>
                </a:solidFill>
                <a:latin typeface="微软雅黑" pitchFamily="34" charset="-122"/>
                <a:ea typeface="微软雅黑" pitchFamily="34" charset="-122"/>
              </a:rPr>
              <a:t>元素节点</a:t>
            </a:r>
          </a:p>
          <a:p>
            <a:pPr defTabSz="914400"/>
            <a:r>
              <a:rPr lang="zh-CN" altLang="en-US" sz="4000">
                <a:solidFill>
                  <a:srgbClr val="53585F"/>
                </a:solidFill>
                <a:latin typeface="微软雅黑" pitchFamily="34" charset="-122"/>
                <a:ea typeface="微软雅黑" pitchFamily="34" charset="-122"/>
              </a:rPr>
              <a:t>	</a:t>
            </a: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document.createElement("</a:t>
            </a:r>
            <a:r>
              <a:rPr lang="zh-CN" altLang="en-US" sz="4000">
                <a:solidFill>
                  <a:srgbClr val="FF0000"/>
                </a:solidFill>
                <a:latin typeface="微软雅黑" pitchFamily="34" charset="-122"/>
                <a:ea typeface="微软雅黑" pitchFamily="34" charset="-122"/>
              </a:rPr>
              <a:t>标签名</a:t>
            </a:r>
            <a:r>
              <a:rPr lang="en-US" altLang="zh-CN" sz="4000">
                <a:solidFill>
                  <a:srgbClr val="FF0000"/>
                </a:solidFill>
                <a:latin typeface="微软雅黑" pitchFamily="34" charset="-122"/>
                <a:ea typeface="微软雅黑" pitchFamily="34" charset="-122"/>
              </a:rPr>
              <a:t>");</a:t>
            </a:r>
          </a:p>
          <a:p>
            <a:pPr defTabSz="914400"/>
            <a:endParaRPr lang="zh-CN" altLang="en-US" sz="4000">
              <a:solidFill>
                <a:srgbClr val="53585F"/>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newp = document.createElement(“p”);</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document.body.appendChild(newp);</a:t>
            </a:r>
            <a:endParaRPr lang="zh-CN" altLang="en-US" sz="4000">
              <a:solidFill>
                <a:schemeClr val="tx2"/>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因为直接创建一个按钮根本没办法直观看到，因此通过</a:t>
            </a:r>
            <a:r>
              <a:rPr lang="en-US" altLang="zh-CN" sz="4000">
                <a:solidFill>
                  <a:schemeClr val="tx2"/>
                </a:solidFill>
                <a:latin typeface="微软雅黑" pitchFamily="34" charset="-122"/>
                <a:ea typeface="微软雅黑" pitchFamily="34" charset="-122"/>
              </a:rPr>
              <a:t>.appendChild</a:t>
            </a:r>
            <a:r>
              <a:rPr lang="zh-CN" altLang="en-US" sz="4000">
                <a:solidFill>
                  <a:schemeClr val="tx2"/>
                </a:solidFill>
                <a:latin typeface="微软雅黑" pitchFamily="34" charset="-122"/>
                <a:ea typeface="微软雅黑" pitchFamily="34" charset="-122"/>
              </a:rPr>
              <a:t>方式添加到</a:t>
            </a:r>
            <a:r>
              <a:rPr lang="en-US" altLang="zh-CN" sz="4000">
                <a:solidFill>
                  <a:schemeClr val="tx2"/>
                </a:solidFill>
                <a:latin typeface="微软雅黑" pitchFamily="34" charset="-122"/>
                <a:ea typeface="微软雅黑" pitchFamily="34" charset="-122"/>
              </a:rPr>
              <a:t>body</a:t>
            </a:r>
            <a:r>
              <a:rPr lang="zh-CN" altLang="en-US" sz="4000">
                <a:solidFill>
                  <a:schemeClr val="tx2"/>
                </a:solidFill>
                <a:latin typeface="微软雅黑" pitchFamily="34" charset="-122"/>
                <a:ea typeface="微软雅黑" pitchFamily="34" charset="-122"/>
              </a:rPr>
              <a:t>当中。</a:t>
            </a:r>
            <a:r>
              <a:rPr lang="en-US" altLang="zh-CN" sz="4000">
                <a:solidFill>
                  <a:schemeClr val="tx2"/>
                </a:solidFill>
                <a:latin typeface="微软雅黑" pitchFamily="34" charset="-122"/>
                <a:ea typeface="微软雅黑" pitchFamily="34" charset="-122"/>
              </a:rPr>
              <a:t>.appendChild()</a:t>
            </a:r>
            <a:r>
              <a:rPr lang="zh-CN" altLang="en-US" sz="4000">
                <a:solidFill>
                  <a:schemeClr val="tx2"/>
                </a:solidFill>
                <a:latin typeface="微软雅黑" pitchFamily="34" charset="-122"/>
                <a:ea typeface="微软雅黑" pitchFamily="34" charset="-122"/>
              </a:rPr>
              <a:t>方法的作用能够将代码创建的元素添加到指定位置。</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但是这样创建的元素并没有内容，也不存在属性，在页面开发的过程中实用性是极差的。因此如果需要创建一个带有内容或者带有属性的元素就需要用到下面的两个方法来配合。</a:t>
            </a:r>
            <a:endParaRPr lang="zh-CN" altLang="en-US" sz="4000">
              <a:solidFill>
                <a:srgbClr val="53585F"/>
              </a:solidFill>
              <a:latin typeface="微软雅黑" pitchFamily="34" charset="-122"/>
              <a:ea typeface="微软雅黑" pitchFamily="34" charset="-122"/>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891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8915" name="Text Box 5"/>
          <p:cNvSpPr txBox="1">
            <a:spLocks noChangeArrowheads="1"/>
          </p:cNvSpPr>
          <p:nvPr/>
        </p:nvSpPr>
        <p:spPr bwMode="auto">
          <a:xfrm>
            <a:off x="1822450" y="2628900"/>
            <a:ext cx="21910675" cy="9845675"/>
          </a:xfrm>
          <a:prstGeom prst="rect">
            <a:avLst/>
          </a:prstGeom>
          <a:noFill/>
          <a:ln w="9525">
            <a:noFill/>
            <a:miter lim="800000"/>
            <a:headEnd/>
            <a:tailEnd/>
          </a:ln>
        </p:spPr>
        <p:txBody>
          <a:bodyPr>
            <a:spAutoFit/>
          </a:bodyPr>
          <a:lstStyle/>
          <a:p>
            <a:pPr defTabSz="914400"/>
            <a:r>
              <a:rPr lang="en-US" altLang="zh-CN" sz="4000">
                <a:solidFill>
                  <a:srgbClr val="53585F"/>
                </a:solidFill>
                <a:latin typeface="微软雅黑" pitchFamily="34" charset="-122"/>
                <a:ea typeface="微软雅黑" pitchFamily="34" charset="-122"/>
              </a:rPr>
              <a:t>【createTextNode()】</a:t>
            </a:r>
            <a:r>
              <a:rPr lang="zh-CN" altLang="en-US" sz="4000">
                <a:solidFill>
                  <a:srgbClr val="53585F"/>
                </a:solidFill>
                <a:latin typeface="微软雅黑" pitchFamily="34" charset="-122"/>
                <a:ea typeface="微软雅黑" pitchFamily="34" charset="-122"/>
              </a:rPr>
              <a:t>生成文本节点，参数为所要生成的文本节点的内容</a:t>
            </a:r>
            <a:endParaRPr lang="en-US" altLang="zh-CN" sz="4000">
              <a:solidFill>
                <a:srgbClr val="53585F"/>
              </a:solidFill>
              <a:latin typeface="微软雅黑" pitchFamily="34" charset="-122"/>
              <a:ea typeface="微软雅黑" pitchFamily="34" charset="-122"/>
            </a:endParaRP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var newp = document.createElement(“p”);</a:t>
            </a: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p_text = document.createTextNode(“</a:t>
            </a:r>
            <a:r>
              <a:rPr lang="zh-CN" altLang="en-US" sz="4000">
                <a:solidFill>
                  <a:srgbClr val="FF0000"/>
                </a:solidFill>
                <a:latin typeface="微软雅黑" pitchFamily="34" charset="-122"/>
                <a:ea typeface="微软雅黑" pitchFamily="34" charset="-122"/>
              </a:rPr>
              <a:t>这是</a:t>
            </a:r>
            <a:r>
              <a:rPr lang="en-US" altLang="zh-CN" sz="4000">
                <a:solidFill>
                  <a:srgbClr val="FF0000"/>
                </a:solidFill>
                <a:latin typeface="微软雅黑" pitchFamily="34" charset="-122"/>
                <a:ea typeface="微软雅黑" pitchFamily="34" charset="-122"/>
              </a:rPr>
              <a:t>p</a:t>
            </a:r>
            <a:r>
              <a:rPr lang="zh-CN" altLang="en-US" sz="4000">
                <a:solidFill>
                  <a:srgbClr val="FF0000"/>
                </a:solidFill>
                <a:latin typeface="微软雅黑" pitchFamily="34" charset="-122"/>
                <a:ea typeface="微软雅黑" pitchFamily="34" charset="-122"/>
              </a:rPr>
              <a:t>的文本节点内容”</a:t>
            </a:r>
            <a:r>
              <a:rPr lang="en-US" altLang="zh-CN" sz="4000">
                <a:solidFill>
                  <a:srgbClr val="FF0000"/>
                </a:solidFill>
                <a:latin typeface="微软雅黑" pitchFamily="34" charset="-122"/>
                <a:ea typeface="微软雅黑" pitchFamily="34" charset="-122"/>
              </a:rPr>
              <a:t>);</a:t>
            </a:r>
          </a:p>
          <a:p>
            <a:pPr defTabSz="914400"/>
            <a:r>
              <a:rPr lang="en-US" altLang="zh-CN" sz="4000">
                <a:solidFill>
                  <a:srgbClr val="FF0000"/>
                </a:solidFill>
                <a:latin typeface="微软雅黑" pitchFamily="34" charset="-122"/>
                <a:ea typeface="微软雅黑" pitchFamily="34" charset="-122"/>
              </a:rPr>
              <a:t>	newp.appendChild(p_text);</a:t>
            </a:r>
          </a:p>
          <a:p>
            <a:pPr defTabSz="914400"/>
            <a:r>
              <a:rPr lang="en-US" altLang="zh-CN" sz="4000">
                <a:solidFill>
                  <a:srgbClr val="53585F"/>
                </a:solidFill>
                <a:latin typeface="微软雅黑" pitchFamily="34" charset="-122"/>
                <a:ea typeface="微软雅黑" pitchFamily="34" charset="-122"/>
              </a:rPr>
              <a:t>	document.body.appendChild(newp);</a:t>
            </a:r>
          </a:p>
          <a:p>
            <a:pPr defTabSz="914400"/>
            <a:r>
              <a:rPr lang="zh-CN" altLang="en-US" sz="4000">
                <a:solidFill>
                  <a:srgbClr val="53585F"/>
                </a:solidFill>
                <a:latin typeface="微软雅黑" pitchFamily="34" charset="-122"/>
                <a:ea typeface="微软雅黑" pitchFamily="34" charset="-122"/>
              </a:rPr>
              <a:t> </a:t>
            </a:r>
          </a:p>
          <a:p>
            <a:pPr defTabSz="914400"/>
            <a:r>
              <a:rPr lang="en-US" altLang="zh-CN" sz="4000">
                <a:solidFill>
                  <a:schemeClr val="tx2"/>
                </a:solidFill>
                <a:latin typeface="微软雅黑" pitchFamily="34" charset="-122"/>
                <a:ea typeface="微软雅黑" pitchFamily="34" charset="-122"/>
              </a:rPr>
              <a:t>【createAttribute()】</a:t>
            </a:r>
            <a:r>
              <a:rPr lang="zh-CN" altLang="en-US" sz="4000">
                <a:solidFill>
                  <a:schemeClr val="tx2"/>
                </a:solidFill>
                <a:latin typeface="微软雅黑" pitchFamily="34" charset="-122"/>
                <a:ea typeface="微软雅黑" pitchFamily="34" charset="-122"/>
              </a:rPr>
              <a:t>生成一个新的属性对象节点，并返回它</a:t>
            </a: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newp = document.createElement("p");</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var p_text = document.createTextNode("here is p text Node");</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newp.appendChild(p_text);</a:t>
            </a:r>
          </a:p>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p_style = document.createAttribute("style");</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p_style.value = "color:cyan;";</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newp.setAttributeNode(p_style);</a:t>
            </a:r>
            <a:br>
              <a:rPr lang="en-US" altLang="zh-CN" sz="4000">
                <a:solidFill>
                  <a:srgbClr val="FF0000"/>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document.body.appendChild(newp);</a:t>
            </a:r>
            <a:endParaRPr lang="zh-CN" altLang="en-US"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3993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39939" name="Text Box 5"/>
          <p:cNvSpPr txBox="1">
            <a:spLocks noChangeArrowheads="1"/>
          </p:cNvSpPr>
          <p:nvPr/>
        </p:nvSpPr>
        <p:spPr bwMode="auto">
          <a:xfrm>
            <a:off x="1822450" y="2628900"/>
            <a:ext cx="21910675" cy="3140075"/>
          </a:xfrm>
          <a:prstGeom prst="rect">
            <a:avLst/>
          </a:prstGeom>
          <a:noFill/>
          <a:ln w="9525">
            <a:noFill/>
            <a:miter lim="800000"/>
            <a:headEnd/>
            <a:tailEnd/>
          </a:ln>
        </p:spPr>
        <p:txBody>
          <a:bodyPr>
            <a:spAutoFit/>
          </a:bodyPr>
          <a:lstStyle/>
          <a:p>
            <a:pPr defTabSz="914400"/>
            <a:r>
              <a:rPr lang="en-US" altLang="zh-CN" sz="4000">
                <a:solidFill>
                  <a:srgbClr val="53585F"/>
                </a:solidFill>
                <a:latin typeface="微软雅黑" pitchFamily="34" charset="-122"/>
                <a:ea typeface="微软雅黑" pitchFamily="34" charset="-122"/>
              </a:rPr>
              <a:t>doucment</a:t>
            </a:r>
            <a:r>
              <a:rPr lang="zh-CN" altLang="en-US" sz="4000">
                <a:solidFill>
                  <a:srgbClr val="53585F"/>
                </a:solidFill>
                <a:latin typeface="微软雅黑" pitchFamily="34" charset="-122"/>
                <a:ea typeface="微软雅黑" pitchFamily="34" charset="-122"/>
              </a:rPr>
              <a:t>节点练习：</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1.</a:t>
            </a:r>
            <a:r>
              <a:rPr lang="zh-CN" altLang="en-US" sz="4000">
                <a:solidFill>
                  <a:srgbClr val="53585F"/>
                </a:solidFill>
                <a:latin typeface="微软雅黑" pitchFamily="34" charset="-122"/>
                <a:ea typeface="微软雅黑" pitchFamily="34" charset="-122"/>
              </a:rPr>
              <a:t> 创建一个内容居中的标题</a:t>
            </a: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2. </a:t>
            </a:r>
            <a:r>
              <a:rPr lang="zh-CN" altLang="en-US" sz="4000">
                <a:solidFill>
                  <a:srgbClr val="53585F"/>
                </a:solidFill>
                <a:latin typeface="微软雅黑" pitchFamily="34" charset="-122"/>
                <a:ea typeface="微软雅黑" pitchFamily="34" charset="-122"/>
              </a:rPr>
              <a:t>创建一个横向布局的导航栏</a:t>
            </a: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3. </a:t>
            </a:r>
            <a:r>
              <a:rPr lang="zh-CN" altLang="en-US" sz="4000">
                <a:solidFill>
                  <a:srgbClr val="53585F"/>
                </a:solidFill>
                <a:latin typeface="微软雅黑" pitchFamily="34" charset="-122"/>
                <a:ea typeface="微软雅黑" pitchFamily="34" charset="-122"/>
              </a:rPr>
              <a:t>创建一个带有</a:t>
            </a:r>
            <a:r>
              <a:rPr lang="en-US" altLang="zh-CN" sz="4000">
                <a:solidFill>
                  <a:srgbClr val="53585F"/>
                </a:solidFill>
                <a:latin typeface="微软雅黑" pitchFamily="34" charset="-122"/>
                <a:ea typeface="微软雅黑" pitchFamily="34" charset="-122"/>
              </a:rPr>
              <a:t>p</a:t>
            </a:r>
            <a:r>
              <a:rPr lang="zh-CN" altLang="en-US" sz="4000">
                <a:solidFill>
                  <a:srgbClr val="53585F"/>
                </a:solidFill>
                <a:latin typeface="微软雅黑" pitchFamily="34" charset="-122"/>
                <a:ea typeface="微软雅黑" pitchFamily="34" charset="-122"/>
              </a:rPr>
              <a:t>标签的</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a:t>
            </a:r>
            <a:r>
              <a:rPr lang="en-US" altLang="zh-CN" sz="4000">
                <a:solidFill>
                  <a:srgbClr val="53585F"/>
                </a:solidFill>
                <a:latin typeface="微软雅黑" pitchFamily="34" charset="-122"/>
                <a:ea typeface="微软雅黑" pitchFamily="34" charset="-122"/>
              </a:rPr>
              <a:t>p</a:t>
            </a:r>
            <a:r>
              <a:rPr lang="zh-CN" altLang="en-US" sz="4000">
                <a:solidFill>
                  <a:srgbClr val="53585F"/>
                </a:solidFill>
                <a:latin typeface="微软雅黑" pitchFamily="34" charset="-122"/>
                <a:ea typeface="微软雅黑" pitchFamily="34" charset="-122"/>
              </a:rPr>
              <a:t>标签要有内容和背景颜色，</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要有背景色。</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096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0963" name="Text Box 4"/>
          <p:cNvSpPr txBox="1">
            <a:spLocks noChangeArrowheads="1"/>
          </p:cNvSpPr>
          <p:nvPr/>
        </p:nvSpPr>
        <p:spPr bwMode="auto">
          <a:xfrm>
            <a:off x="1966913" y="255587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(3)</a:t>
            </a:r>
            <a:r>
              <a:rPr lang="zh-CN" altLang="en-US" sz="4000">
                <a:solidFill>
                  <a:schemeClr val="tx2"/>
                </a:solidFill>
                <a:latin typeface="微软雅黑" pitchFamily="34" charset="-122"/>
                <a:ea typeface="微软雅黑" pitchFamily="34" charset="-122"/>
              </a:rPr>
              <a:t>操作页面元素属性</a:t>
            </a:r>
          </a:p>
        </p:txBody>
      </p:sp>
      <p:sp>
        <p:nvSpPr>
          <p:cNvPr id="40964" name="Text Box 5"/>
          <p:cNvSpPr txBox="1">
            <a:spLocks noChangeArrowheads="1"/>
          </p:cNvSpPr>
          <p:nvPr/>
        </p:nvSpPr>
        <p:spPr bwMode="auto">
          <a:xfrm>
            <a:off x="1822450" y="3617913"/>
            <a:ext cx="21910675" cy="8874125"/>
          </a:xfrm>
          <a:prstGeom prst="rect">
            <a:avLst/>
          </a:prstGeom>
          <a:noFill/>
          <a:ln w="9525">
            <a:noFill/>
            <a:miter lim="800000"/>
            <a:headEnd/>
            <a:tailEnd/>
          </a:ln>
        </p:spPr>
        <p:txBody>
          <a:bodyPr>
            <a:spAutoFit/>
          </a:bodyPr>
          <a:lstStyle/>
          <a:p>
            <a:pPr defTabSz="914400" hangingPunct="0">
              <a:lnSpc>
                <a:spcPct val="120000"/>
              </a:lnSpc>
            </a:pPr>
            <a:r>
              <a:rPr lang="zh-CN" altLang="en-US" sz="4000">
                <a:solidFill>
                  <a:schemeClr val="tx2"/>
                </a:solidFill>
                <a:latin typeface="微软雅黑" pitchFamily="34" charset="-122"/>
                <a:ea typeface="微软雅黑" pitchFamily="34" charset="-122"/>
              </a:rPr>
              <a:t>	</a:t>
            </a:r>
            <a:r>
              <a:rPr lang="zh-CN" altLang="zh-CN" sz="4000">
                <a:solidFill>
                  <a:schemeClr val="tx2"/>
                </a:solidFill>
                <a:latin typeface="微软雅黑" pitchFamily="34" charset="-122"/>
                <a:ea typeface="微软雅黑" pitchFamily="34" charset="-122"/>
              </a:rPr>
              <a:t>CSS</a:t>
            </a:r>
            <a:r>
              <a:rPr lang="zh-CN" altLang="en-US" sz="4000">
                <a:solidFill>
                  <a:schemeClr val="tx2"/>
                </a:solidFill>
                <a:latin typeface="微软雅黑" pitchFamily="34" charset="-122"/>
                <a:ea typeface="微软雅黑" pitchFamily="34" charset="-122"/>
              </a:rPr>
              <a:t>与</a:t>
            </a:r>
            <a:r>
              <a:rPr lang="zh-CN" altLang="zh-CN" sz="4000">
                <a:solidFill>
                  <a:schemeClr val="tx2"/>
                </a:solidFill>
                <a:latin typeface="微软雅黑" pitchFamily="34" charset="-122"/>
                <a:ea typeface="微软雅黑" pitchFamily="34" charset="-122"/>
              </a:rPr>
              <a:t>JavaScript</a:t>
            </a:r>
            <a:r>
              <a:rPr lang="zh-CN" altLang="en-US" sz="4000">
                <a:solidFill>
                  <a:schemeClr val="tx2"/>
                </a:solidFill>
                <a:latin typeface="微软雅黑" pitchFamily="34" charset="-122"/>
                <a:ea typeface="微软雅黑" pitchFamily="34" charset="-122"/>
              </a:rPr>
              <a:t>是两个有着明确分工的领域。前者负责页面的视觉效果，后者负责与用户的行为互动。但是它们毕竟同属网页开发当中的技术，因此不可避免有着交叉和互相配合。</a:t>
            </a:r>
          </a:p>
          <a:p>
            <a:pPr defTabSz="914400" hangingPunct="0">
              <a:lnSpc>
                <a:spcPct val="120000"/>
              </a:lnSpc>
            </a:pPr>
            <a:r>
              <a:rPr lang="zh-CN" altLang="en-US" sz="4000">
                <a:solidFill>
                  <a:schemeClr val="tx2"/>
                </a:solidFill>
                <a:latin typeface="微软雅黑" pitchFamily="34" charset="-122"/>
                <a:ea typeface="微软雅黑" pitchFamily="34" charset="-122"/>
              </a:rPr>
              <a:t>	所以在整体页面布局的过程中我们推荐使用</a:t>
            </a:r>
            <a:r>
              <a:rPr lang="en-US" altLang="zh-CN" sz="4000">
                <a:solidFill>
                  <a:schemeClr val="tx2"/>
                </a:solidFill>
                <a:latin typeface="微软雅黑" pitchFamily="34" charset="-122"/>
                <a:ea typeface="微软雅黑" pitchFamily="34" charset="-122"/>
              </a:rPr>
              <a:t>html+css</a:t>
            </a:r>
            <a:r>
              <a:rPr lang="zh-CN" altLang="en-US" sz="4000">
                <a:solidFill>
                  <a:schemeClr val="tx2"/>
                </a:solidFill>
                <a:latin typeface="微软雅黑" pitchFamily="34" charset="-122"/>
                <a:ea typeface="微软雅黑" pitchFamily="34" charset="-122"/>
              </a:rPr>
              <a:t>的方式来编写页面的结构和样式。在细节以及交互模块的编写过程中我们推荐使用</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的方式来辅助编写。</a:t>
            </a:r>
          </a:p>
          <a:p>
            <a:pPr defTabSz="914400" hangingPunct="0">
              <a:lnSpc>
                <a:spcPct val="120000"/>
              </a:lnSpc>
            </a:pPr>
            <a:endParaRPr lang="zh-CN" altLang="en-US" sz="4000">
              <a:solidFill>
                <a:schemeClr val="tx2"/>
              </a:solidFill>
              <a:latin typeface="微软雅黑" pitchFamily="34" charset="-122"/>
              <a:ea typeface="微软雅黑" pitchFamily="34" charset="-122"/>
            </a:endParaRPr>
          </a:p>
          <a:p>
            <a:pPr defTabSz="914400" hangingPunct="0">
              <a:lnSpc>
                <a:spcPct val="120000"/>
              </a:lnSpc>
            </a:pPr>
            <a:r>
              <a:rPr lang="zh-CN" altLang="en-US" sz="4000">
                <a:solidFill>
                  <a:schemeClr val="tx2"/>
                </a:solidFill>
                <a:latin typeface="微软雅黑" pitchFamily="34" charset="-122"/>
                <a:ea typeface="微软雅黑" pitchFamily="34" charset="-122"/>
              </a:rPr>
              <a:t>	很显然对于整个</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页面来说，</a:t>
            </a:r>
            <a:r>
              <a:rPr lang="en-US" altLang="zh-CN" sz="4000">
                <a:solidFill>
                  <a:schemeClr val="tx2"/>
                </a:solidFill>
                <a:latin typeface="微软雅黑" pitchFamily="34" charset="-122"/>
                <a:ea typeface="微软雅黑" pitchFamily="34" charset="-122"/>
              </a:rPr>
              <a:t>css</a:t>
            </a:r>
            <a:r>
              <a:rPr lang="zh-CN" altLang="en-US" sz="4000">
                <a:solidFill>
                  <a:schemeClr val="tx2"/>
                </a:solidFill>
                <a:latin typeface="微软雅黑" pitchFamily="34" charset="-122"/>
                <a:ea typeface="微软雅黑" pitchFamily="34" charset="-122"/>
              </a:rPr>
              <a:t>部分所代表的样式就显得更为重要一些。因为这些样式能够决定我们的页面整体显示效果。因此</a:t>
            </a:r>
            <a:r>
              <a:rPr lang="en-US" altLang="zh-CN" sz="4000">
                <a:solidFill>
                  <a:schemeClr val="tx2"/>
                </a:solidFill>
                <a:latin typeface="微软雅黑" pitchFamily="34" charset="-122"/>
                <a:ea typeface="微软雅黑" pitchFamily="34" charset="-122"/>
              </a:rPr>
              <a:t>js</a:t>
            </a:r>
            <a:r>
              <a:rPr lang="zh-CN" altLang="en-US" sz="4000">
                <a:solidFill>
                  <a:schemeClr val="tx2"/>
                </a:solidFill>
                <a:latin typeface="微软雅黑" pitchFamily="34" charset="-122"/>
                <a:ea typeface="微软雅黑" pitchFamily="34" charset="-122"/>
              </a:rPr>
              <a:t>中也提供了几种操作页面元素属性的方法：</a:t>
            </a:r>
          </a:p>
          <a:p>
            <a:pPr defTabSz="914400" hangingPunct="0">
              <a:lnSpc>
                <a:spcPct val="120000"/>
              </a:lnSpc>
            </a:pPr>
            <a:endParaRPr lang="zh-CN" altLang="en-US" sz="4000">
              <a:solidFill>
                <a:schemeClr val="tx2"/>
              </a:solidFill>
              <a:latin typeface="微软雅黑" pitchFamily="34" charset="-122"/>
              <a:ea typeface="微软雅黑" pitchFamily="34" charset="-122"/>
            </a:endParaRPr>
          </a:p>
          <a:p>
            <a:pPr defTabSz="914400" hangingPunct="0">
              <a:lnSpc>
                <a:spcPct val="120000"/>
              </a:lnSpc>
            </a:pPr>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元素节点特性方法</a:t>
            </a:r>
            <a:r>
              <a:rPr lang="en-US" altLang="zh-CN" sz="4000">
                <a:solidFill>
                  <a:schemeClr val="tx2"/>
                </a:solidFill>
                <a:latin typeface="微软雅黑" pitchFamily="34" charset="-122"/>
                <a:ea typeface="微软雅黑" pitchFamily="34" charset="-122"/>
              </a:rPr>
              <a:t>getAttribute()、setAttribute()和removeAttribute() 】</a:t>
            </a:r>
            <a:endParaRPr lang="zh-CN" altLang="en-US" sz="4000">
              <a:solidFill>
                <a:schemeClr val="tx2"/>
              </a:solidFill>
              <a:latin typeface="微软雅黑" pitchFamily="34" charset="-122"/>
              <a:ea typeface="微软雅黑" pitchFamily="34" charset="-122"/>
            </a:endParaRPr>
          </a:p>
          <a:p>
            <a:pPr defTabSz="914400" hangingPunct="0">
              <a:lnSpc>
                <a:spcPct val="120000"/>
              </a:lnSpc>
            </a:pPr>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a:t>
            </a:r>
            <a:r>
              <a:rPr lang="en-US" altLang="zh-CN" sz="4000">
                <a:solidFill>
                  <a:schemeClr val="tx2"/>
                </a:solidFill>
                <a:latin typeface="微软雅黑" pitchFamily="34" charset="-122"/>
                <a:ea typeface="微软雅黑" pitchFamily="34" charset="-122"/>
              </a:rPr>
              <a:t>】</a:t>
            </a:r>
          </a:p>
          <a:p>
            <a:pPr defTabSz="914400" hangingPunct="0">
              <a:lnSpc>
                <a:spcPct val="120000"/>
              </a:lnSpc>
            </a:pPr>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属性的</a:t>
            </a:r>
            <a:r>
              <a:rPr lang="en-US" altLang="zh-CN" sz="4000">
                <a:solidFill>
                  <a:schemeClr val="tx2"/>
                </a:solidFill>
                <a:latin typeface="微软雅黑" pitchFamily="34" charset="-122"/>
                <a:ea typeface="微软雅黑" pitchFamily="34" charset="-122"/>
              </a:rPr>
              <a:t>cssText</a:t>
            </a:r>
            <a:r>
              <a:rPr lang="zh-CN" altLang="en-US" sz="4000">
                <a:solidFill>
                  <a:schemeClr val="tx2"/>
                </a:solidFill>
                <a:latin typeface="微软雅黑" pitchFamily="34" charset="-122"/>
                <a:ea typeface="微软雅黑" pitchFamily="34" charset="-122"/>
              </a:rPr>
              <a:t>写法</a:t>
            </a:r>
            <a:r>
              <a:rPr lang="en-US" altLang="zh-CN" sz="4000">
                <a:solidFill>
                  <a:schemeClr val="tx2"/>
                </a:solidFill>
                <a:latin typeface="微软雅黑" pitchFamily="34" charset="-122"/>
                <a:ea typeface="微软雅黑" pitchFamily="34" charset="-122"/>
              </a:rPr>
              <a:t>】</a:t>
            </a:r>
          </a:p>
          <a:p>
            <a:pPr defTabSz="914400" hangingPunct="0">
              <a:lnSpc>
                <a:spcPct val="120000"/>
              </a:lnSpc>
            </a:pPr>
            <a:r>
              <a:rPr lang="en-US" altLang="zh-CN" sz="4000">
                <a:solidFill>
                  <a:schemeClr val="tx2"/>
                </a:solidFill>
                <a:latin typeface="微软雅黑" pitchFamily="34" charset="-122"/>
                <a:ea typeface="微软雅黑" pitchFamily="34" charset="-122"/>
              </a:rPr>
              <a:t>	【</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属性方法</a:t>
            </a:r>
            <a:r>
              <a:rPr lang="en-US" altLang="zh-CN" sz="4000">
                <a:solidFill>
                  <a:schemeClr val="tx2"/>
                </a:solidFill>
                <a:latin typeface="微软雅黑" pitchFamily="34" charset="-122"/>
                <a:ea typeface="微软雅黑" pitchFamily="34" charset="-122"/>
              </a:rPr>
              <a:t>setProperty()</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getPropertyValue()</a:t>
            </a:r>
            <a:r>
              <a:rPr lang="zh-CN" altLang="en-US" sz="4000">
                <a:solidFill>
                  <a:schemeClr val="tx2"/>
                </a:solidFill>
                <a:latin typeface="微软雅黑" pitchFamily="34" charset="-122"/>
                <a:ea typeface="微软雅黑" pitchFamily="34" charset="-122"/>
              </a:rPr>
              <a:t>和removeProperty()</a:t>
            </a:r>
            <a:r>
              <a:rPr lang="en-US" altLang="zh-CN" sz="4000">
                <a:solidFill>
                  <a:schemeClr val="tx2"/>
                </a:solidFill>
                <a:latin typeface="微软雅黑" pitchFamily="34" charset="-122"/>
                <a:ea typeface="微软雅黑" pitchFamily="34" charset="-122"/>
              </a:rPr>
              <a:t>】</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5"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198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1987" name="Text Box 5"/>
          <p:cNvSpPr txBox="1">
            <a:spLocks noChangeArrowheads="1"/>
          </p:cNvSpPr>
          <p:nvPr/>
        </p:nvSpPr>
        <p:spPr bwMode="auto">
          <a:xfrm>
            <a:off x="1822450" y="2517775"/>
            <a:ext cx="21910675" cy="9236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元素节点特性方法</a:t>
            </a:r>
            <a:r>
              <a:rPr lang="en-US" altLang="zh-CN" sz="4000">
                <a:solidFill>
                  <a:schemeClr val="tx2"/>
                </a:solidFill>
                <a:latin typeface="微软雅黑" pitchFamily="34" charset="-122"/>
                <a:ea typeface="微软雅黑" pitchFamily="34" charset="-122"/>
              </a:rPr>
              <a:t>getAttribute()、setAttribute()和removeAttribute() 】</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操作Element节点的CSS样式，最简单的方法之一就是使用节点对象的getAttribute方法、setAttribute方法和removeAttribute方法，读写或删除HTML元素的style属性。</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a:t>
            </a:r>
            <a:r>
              <a:rPr lang="zh-CN" altLang="en-US" sz="4000">
                <a:solidFill>
                  <a:srgbClr val="53585F"/>
                </a:solidFill>
                <a:latin typeface="微软雅黑" pitchFamily="34" charset="-122"/>
                <a:ea typeface="微软雅黑" pitchFamily="34" charset="-122"/>
              </a:rPr>
              <a:t>语法：</a:t>
            </a:r>
            <a:r>
              <a:rPr lang="en-US" altLang="zh-CN" sz="4000">
                <a:solidFill>
                  <a:srgbClr val="FF0000"/>
                </a:solidFill>
                <a:latin typeface="微软雅黑" pitchFamily="34" charset="-122"/>
                <a:ea typeface="微软雅黑" pitchFamily="34" charset="-122"/>
              </a:rPr>
              <a:t>getAttribute('</a:t>
            </a:r>
            <a:r>
              <a:rPr lang="zh-CN" altLang="en-US" sz="4000">
                <a:solidFill>
                  <a:srgbClr val="FF0000"/>
                </a:solidFill>
                <a:latin typeface="微软雅黑" pitchFamily="34" charset="-122"/>
                <a:ea typeface="微软雅黑" pitchFamily="34" charset="-122"/>
              </a:rPr>
              <a:t>属性名</a:t>
            </a:r>
            <a:r>
              <a:rPr lang="en-US" altLang="zh-CN" sz="4000">
                <a:solidFill>
                  <a:srgbClr val="FF0000"/>
                </a:solidFill>
                <a:latin typeface="微软雅黑" pitchFamily="34" charset="-122"/>
                <a:ea typeface="微软雅黑" pitchFamily="34" charset="-122"/>
              </a:rPr>
              <a:t>');</a:t>
            </a:r>
          </a:p>
          <a:p>
            <a:pPr defTabSz="914400"/>
            <a:r>
              <a:rPr lang="zh-CN" altLang="en-US" sz="4000">
                <a:solidFill>
                  <a:srgbClr val="FF0000"/>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setAttribute('</a:t>
            </a:r>
            <a:r>
              <a:rPr lang="zh-CN" altLang="en-US" sz="4000">
                <a:solidFill>
                  <a:srgbClr val="FF0000"/>
                </a:solidFill>
                <a:latin typeface="微软雅黑" pitchFamily="34" charset="-122"/>
                <a:ea typeface="微软雅黑" pitchFamily="34" charset="-122"/>
              </a:rPr>
              <a:t>属性名</a:t>
            </a:r>
            <a:r>
              <a:rPr lang="en-US" altLang="zh-CN" sz="4000">
                <a:solidFill>
                  <a:srgbClr val="FF0000"/>
                </a:solidFill>
                <a:latin typeface="微软雅黑" pitchFamily="34" charset="-122"/>
                <a:ea typeface="微软雅黑" pitchFamily="34" charset="-122"/>
              </a:rPr>
              <a:t>','</a:t>
            </a:r>
            <a:r>
              <a:rPr lang="zh-CN" altLang="en-US" sz="4000">
                <a:solidFill>
                  <a:srgbClr val="FF0000"/>
                </a:solidFill>
                <a:latin typeface="微软雅黑" pitchFamily="34" charset="-122"/>
                <a:ea typeface="微软雅黑" pitchFamily="34" charset="-122"/>
              </a:rPr>
              <a:t>属性值</a:t>
            </a:r>
            <a:r>
              <a:rPr lang="en-US" altLang="zh-CN" sz="4000">
                <a:solidFill>
                  <a:srgbClr val="FF0000"/>
                </a:solidFill>
                <a:latin typeface="微软雅黑" pitchFamily="34" charset="-122"/>
                <a:ea typeface="微软雅黑" pitchFamily="34" charset="-122"/>
              </a:rPr>
              <a:t>');</a:t>
            </a:r>
          </a:p>
          <a:p>
            <a:pPr defTabSz="914400"/>
            <a:r>
              <a:rPr lang="en-US" altLang="zh-CN" sz="4000">
                <a:solidFill>
                  <a:srgbClr val="FF0000"/>
                </a:solidFill>
                <a:latin typeface="微软雅黑" pitchFamily="34" charset="-122"/>
                <a:ea typeface="微软雅黑" pitchFamily="34" charset="-122"/>
              </a:rPr>
              <a:t>		    removeAttribute('</a:t>
            </a:r>
            <a:r>
              <a:rPr lang="zh-CN" altLang="en-US" sz="4000">
                <a:solidFill>
                  <a:srgbClr val="FF0000"/>
                </a:solidFill>
                <a:latin typeface="微软雅黑" pitchFamily="34" charset="-122"/>
                <a:ea typeface="微软雅黑" pitchFamily="34" charset="-122"/>
              </a:rPr>
              <a:t>属性名</a:t>
            </a:r>
            <a:r>
              <a:rPr lang="en-US" altLang="zh-CN" sz="4000">
                <a:solidFill>
                  <a:srgbClr val="FF0000"/>
                </a:solidFill>
                <a:latin typeface="微软雅黑" pitchFamily="34" charset="-122"/>
                <a:ea typeface="微软雅黑" pitchFamily="34" charset="-122"/>
              </a:rPr>
              <a:t>');</a:t>
            </a:r>
          </a:p>
          <a:p>
            <a:pPr defTabSz="914400"/>
            <a:endParaRPr lang="en-US" altLang="zh-CN" sz="4000">
              <a:solidFill>
                <a:srgbClr val="53585F"/>
              </a:solidFill>
              <a:latin typeface="微软雅黑" pitchFamily="34" charset="-122"/>
              <a:ea typeface="微软雅黑" pitchFamily="34" charset="-122"/>
            </a:endParaRP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div1 = document.querySelector("div");</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div1.setAttribute('style','width:200px; height:200px; background-color:red; border:1px solid black;');</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console.log(div1.getAttribute('style'));</a:t>
            </a:r>
          </a:p>
          <a:p>
            <a:pPr defTabSz="914400"/>
            <a:r>
              <a:rPr lang="en-US" altLang="zh-CN" sz="4000">
                <a:solidFill>
                  <a:schemeClr val="tx2"/>
                </a:solidFill>
                <a:latin typeface="微软雅黑" pitchFamily="34" charset="-122"/>
                <a:ea typeface="微软雅黑" pitchFamily="34" charset="-122"/>
              </a:rPr>
              <a:t>	div1.removeAttribute('style');</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0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301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3011" name="Text Box 5"/>
          <p:cNvSpPr txBox="1">
            <a:spLocks noChangeArrowheads="1"/>
          </p:cNvSpPr>
          <p:nvPr/>
        </p:nvSpPr>
        <p:spPr bwMode="auto">
          <a:xfrm>
            <a:off x="1822450" y="2517775"/>
            <a:ext cx="21910675" cy="8626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a:t>
            </a:r>
            <a:r>
              <a:rPr lang="en-US" altLang="zh-CN"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a:t>
            </a:r>
            <a:r>
              <a:rPr lang="zh-CN" altLang="en-US" sz="4000">
                <a:solidFill>
                  <a:srgbClr val="53585F"/>
                </a:solidFill>
                <a:latin typeface="微软雅黑" pitchFamily="34" charset="-122"/>
                <a:ea typeface="微软雅黑" pitchFamily="34" charset="-122"/>
              </a:rPr>
              <a:t>Element节点本身还提供style属性，用来操作CSS样式。style属性指向一个对象，用来读写页面元素的行内CSS样式。</a:t>
            </a:r>
          </a:p>
          <a:p>
            <a:pPr defTabSz="914400"/>
            <a:r>
              <a:rPr lang="zh-CN" altLang="en-US" sz="4000">
                <a:solidFill>
                  <a:srgbClr val="53585F"/>
                </a:solidFill>
                <a:latin typeface="微软雅黑" pitchFamily="34" charset="-122"/>
                <a:ea typeface="微软雅黑" pitchFamily="34" charset="-122"/>
              </a:rPr>
              <a:t>	</a:t>
            </a:r>
          </a:p>
          <a:p>
            <a:pPr defTabSz="914400"/>
            <a:r>
              <a:rPr lang="zh-CN" altLang="en-US" sz="4000">
                <a:solidFill>
                  <a:srgbClr val="53585F"/>
                </a:solidFill>
                <a:latin typeface="微软雅黑" pitchFamily="34" charset="-122"/>
                <a:ea typeface="微软雅黑" pitchFamily="34" charset="-122"/>
              </a:rPr>
              <a:t>	var divStyle = document.querySelector('div')</a:t>
            </a:r>
            <a:r>
              <a:rPr lang="zh-CN" altLang="en-US" sz="4000">
                <a:solidFill>
                  <a:srgbClr val="FF0000"/>
                </a:solidFill>
                <a:latin typeface="微软雅黑" pitchFamily="34" charset="-122"/>
                <a:ea typeface="微软雅黑" pitchFamily="34" charset="-122"/>
              </a:rPr>
              <a:t>.style</a:t>
            </a:r>
            <a:r>
              <a:rPr lang="zh-CN" altLang="en-US" sz="4000">
                <a:solidFill>
                  <a:srgbClr val="53585F"/>
                </a:solidFill>
                <a:latin typeface="微软雅黑" pitchFamily="34" charset="-122"/>
                <a:ea typeface="微软雅黑" pitchFamily="34" charset="-122"/>
              </a:rPr>
              <a:t>;</a:t>
            </a:r>
          </a:p>
          <a:p>
            <a:pPr defTabSz="914400"/>
            <a:r>
              <a:rPr lang="zh-CN" altLang="en-US" sz="4000">
                <a:solidFill>
                  <a:srgbClr val="53585F"/>
                </a:solidFill>
                <a:latin typeface="微软雅黑" pitchFamily="34" charset="-122"/>
                <a:ea typeface="微软雅黑" pitchFamily="34" charset="-122"/>
              </a:rPr>
              <a:t>	divStyle.backgroundColor = 'red';</a:t>
            </a:r>
          </a:p>
          <a:p>
            <a:pPr defTabSz="914400"/>
            <a:r>
              <a:rPr lang="zh-CN" altLang="en-US" sz="4000">
                <a:solidFill>
                  <a:srgbClr val="53585F"/>
                </a:solidFill>
                <a:latin typeface="微软雅黑" pitchFamily="34" charset="-122"/>
                <a:ea typeface="微软雅黑" pitchFamily="34" charset="-122"/>
              </a:rPr>
              <a:t>	divStyle.border = '1px solid black';</a:t>
            </a:r>
          </a:p>
          <a:p>
            <a:pPr defTabSz="914400"/>
            <a:r>
              <a:rPr lang="zh-CN" altLang="en-US" sz="4000">
                <a:solidFill>
                  <a:srgbClr val="53585F"/>
                </a:solidFill>
                <a:latin typeface="微软雅黑" pitchFamily="34" charset="-122"/>
                <a:ea typeface="微软雅黑" pitchFamily="34" charset="-122"/>
              </a:rPr>
              <a:t>	divStyle.width = '100px';</a:t>
            </a:r>
          </a:p>
          <a:p>
            <a:pPr defTabSz="914400"/>
            <a:r>
              <a:rPr lang="zh-CN" altLang="en-US" sz="4000">
                <a:solidFill>
                  <a:srgbClr val="53585F"/>
                </a:solidFill>
                <a:latin typeface="微软雅黑" pitchFamily="34" charset="-122"/>
                <a:ea typeface="微软雅黑" pitchFamily="34" charset="-122"/>
              </a:rPr>
              <a:t>	divStyle.height = </a:t>
            </a:r>
            <a:r>
              <a:rPr lang="en-US" altLang="zh-CN" sz="4000">
                <a:solidFill>
                  <a:srgbClr val="53585F"/>
                </a:solidFill>
                <a:latin typeface="微软雅黑" pitchFamily="34" charset="-122"/>
                <a:ea typeface="微软雅黑" pitchFamily="34" charset="-122"/>
              </a:rPr>
              <a:t>'100px';</a:t>
            </a:r>
          </a:p>
          <a:p>
            <a:pPr defTabSz="914400"/>
            <a:r>
              <a:rPr lang="en-US" altLang="zh-CN" sz="4000">
                <a:solidFill>
                  <a:srgbClr val="53585F"/>
                </a:solidFill>
                <a:latin typeface="微软雅黑" pitchFamily="34" charset="-122"/>
                <a:ea typeface="微软雅黑" pitchFamily="34" charset="-122"/>
              </a:rPr>
              <a:t>	divStyle.cssFloat = 'left';</a:t>
            </a:r>
          </a:p>
          <a:p>
            <a:pPr defTabSz="914400"/>
            <a:endParaRPr lang="en-US" altLang="zh-CN"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元素的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对象对应元素的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对象中的样式与元素</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属性中的样式名是一一对应的，但是需要一点点改写规则</a:t>
            </a:r>
            <a:r>
              <a:rPr lang="en-US" altLang="zh-CN" sz="4000">
                <a:solidFill>
                  <a:schemeClr val="tx2"/>
                </a:solidFill>
                <a:latin typeface="微软雅黑" pitchFamily="34" charset="-122"/>
                <a:ea typeface="微软雅黑" pitchFamily="34" charset="-122"/>
              </a:rPr>
              <a:t>:</a:t>
            </a:r>
          </a:p>
        </p:txBody>
      </p:sp>
      <p:sp>
        <p:nvSpPr>
          <p:cNvPr id="43012" name="Text Box 5"/>
          <p:cNvSpPr txBox="1">
            <a:spLocks noChangeArrowheads="1"/>
          </p:cNvSpPr>
          <p:nvPr/>
        </p:nvSpPr>
        <p:spPr bwMode="auto">
          <a:xfrm>
            <a:off x="2614613" y="11345863"/>
            <a:ext cx="17065625" cy="1920875"/>
          </a:xfrm>
          <a:prstGeom prst="rect">
            <a:avLst/>
          </a:prstGeom>
          <a:noFill/>
          <a:ln w="9525">
            <a:noFill/>
            <a:miter lim="800000"/>
            <a:headEnd/>
            <a:tailEnd/>
          </a:ln>
        </p:spPr>
        <p:txBody>
          <a:bodyPr>
            <a:spAutoFit/>
          </a:bodyPr>
          <a:lstStyle/>
          <a:p>
            <a:pPr defTabSz="914400"/>
            <a:r>
              <a:rPr lang="en-US" altLang="zh-CN" sz="4000">
                <a:solidFill>
                  <a:srgbClr val="53585F"/>
                </a:solidFill>
                <a:latin typeface="微软雅黑" pitchFamily="34" charset="-122"/>
                <a:ea typeface="微软雅黑" pitchFamily="34" charset="-122"/>
              </a:rPr>
              <a:t>a.</a:t>
            </a:r>
            <a:r>
              <a:rPr lang="zh-CN" altLang="en-US" sz="4000">
                <a:solidFill>
                  <a:srgbClr val="53585F"/>
                </a:solidFill>
                <a:latin typeface="微软雅黑" pitchFamily="34" charset="-122"/>
                <a:ea typeface="微软雅黑" pitchFamily="34" charset="-122"/>
              </a:rPr>
              <a:t>将横杠从CSS属性名中去除，然后将横杠后的第一个字母大写</a:t>
            </a:r>
          </a:p>
          <a:p>
            <a:pPr defTabSz="914400"/>
            <a:r>
              <a:rPr lang="en-US" altLang="zh-CN" sz="4000">
                <a:solidFill>
                  <a:srgbClr val="53585F"/>
                </a:solidFill>
                <a:latin typeface="微软雅黑" pitchFamily="34" charset="-122"/>
                <a:ea typeface="微软雅黑" pitchFamily="34" charset="-122"/>
              </a:rPr>
              <a:t>b.</a:t>
            </a:r>
            <a:r>
              <a:rPr lang="zh-CN" altLang="en-US" sz="4000">
                <a:solidFill>
                  <a:srgbClr val="53585F"/>
                </a:solidFill>
                <a:latin typeface="微软雅黑" pitchFamily="34" charset="-122"/>
                <a:ea typeface="微软雅黑" pitchFamily="34" charset="-122"/>
              </a:rPr>
              <a:t>CSS属性名是JavaScript保留字的，在属性名之前需要加上字符串“css”</a:t>
            </a:r>
          </a:p>
          <a:p>
            <a:pPr defTabSz="914400"/>
            <a:r>
              <a:rPr lang="en-US" altLang="zh-CN" sz="4000">
                <a:solidFill>
                  <a:srgbClr val="53585F"/>
                </a:solidFill>
                <a:latin typeface="微软雅黑" pitchFamily="34" charset="-122"/>
                <a:ea typeface="微软雅黑" pitchFamily="34" charset="-122"/>
              </a:rPr>
              <a:t>c.</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对象的属性值都是字符串，而且包括单位。</a:t>
            </a:r>
            <a:endParaRPr lang="en-US" altLang="zh-CN" sz="4000">
              <a:solidFill>
                <a:schemeClr val="tx2"/>
              </a:solidFill>
              <a:latin typeface="微软雅黑" pitchFamily="34" charset="-122"/>
              <a:ea typeface="微软雅黑" pitchFamily="34" charset="-122"/>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403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4035" name="Text Box 5"/>
          <p:cNvSpPr txBox="1">
            <a:spLocks noChangeArrowheads="1"/>
          </p:cNvSpPr>
          <p:nvPr/>
        </p:nvSpPr>
        <p:spPr bwMode="auto">
          <a:xfrm>
            <a:off x="1822450" y="2517775"/>
            <a:ext cx="21910675" cy="948372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属性的</a:t>
            </a:r>
            <a:r>
              <a:rPr lang="en-US" altLang="zh-CN" sz="4000">
                <a:solidFill>
                  <a:schemeClr val="tx2"/>
                </a:solidFill>
                <a:latin typeface="微软雅黑" pitchFamily="34" charset="-122"/>
                <a:ea typeface="微软雅黑" pitchFamily="34" charset="-122"/>
              </a:rPr>
              <a:t>cssText</a:t>
            </a:r>
            <a:r>
              <a:rPr lang="zh-CN" altLang="en-US" sz="4000">
                <a:solidFill>
                  <a:schemeClr val="tx2"/>
                </a:solidFill>
                <a:latin typeface="微软雅黑" pitchFamily="34" charset="-122"/>
                <a:ea typeface="微软雅黑" pitchFamily="34" charset="-122"/>
              </a:rPr>
              <a:t>写法</a:t>
            </a:r>
            <a:r>
              <a:rPr lang="en-US" altLang="zh-CN"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style对象的cssText属性可以用来读写或删除整个style属性。因此刚才的写法可以改写成：</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a:t>
            </a:r>
            <a:r>
              <a:rPr lang="zh-CN" altLang="en-US" sz="3600" i="1">
                <a:solidFill>
                  <a:schemeClr val="tx2"/>
                </a:solidFill>
                <a:latin typeface="微软雅黑" pitchFamily="34" charset="-122"/>
                <a:ea typeface="微软雅黑" pitchFamily="34" charset="-122"/>
              </a:rPr>
              <a:t>var divStyle = document.querySelector('div').style;</a:t>
            </a:r>
          </a:p>
          <a:p>
            <a:pPr defTabSz="914400"/>
            <a:r>
              <a:rPr lang="zh-CN" altLang="en-US" sz="3600" i="1">
                <a:solidFill>
                  <a:schemeClr val="bg2"/>
                </a:solidFill>
                <a:latin typeface="微软雅黑" pitchFamily="34" charset="-122"/>
                <a:ea typeface="微软雅黑" pitchFamily="34" charset="-122"/>
              </a:rPr>
              <a:t>	</a:t>
            </a:r>
            <a:r>
              <a:rPr lang="zh-CN" altLang="en-US" sz="3600" i="1">
                <a:solidFill>
                  <a:schemeClr val="tx2"/>
                </a:solidFill>
                <a:latin typeface="微软雅黑" pitchFamily="34" charset="-122"/>
                <a:ea typeface="微软雅黑" pitchFamily="34" charset="-122"/>
              </a:rPr>
              <a:t>divStyle.backgroundColor = 'red';</a:t>
            </a:r>
          </a:p>
          <a:p>
            <a:pPr defTabSz="914400"/>
            <a:r>
              <a:rPr lang="zh-CN" altLang="en-US" sz="3600" i="1">
                <a:solidFill>
                  <a:schemeClr val="tx2"/>
                </a:solidFill>
                <a:latin typeface="微软雅黑" pitchFamily="34" charset="-122"/>
                <a:ea typeface="微软雅黑" pitchFamily="34" charset="-122"/>
              </a:rPr>
              <a:t>	divStyle.border = '1px solid black';</a:t>
            </a:r>
          </a:p>
          <a:p>
            <a:pPr defTabSz="914400"/>
            <a:r>
              <a:rPr lang="zh-CN" altLang="en-US" sz="3600" i="1">
                <a:solidFill>
                  <a:schemeClr val="tx2"/>
                </a:solidFill>
                <a:latin typeface="微软雅黑" pitchFamily="34" charset="-122"/>
                <a:ea typeface="微软雅黑" pitchFamily="34" charset="-122"/>
              </a:rPr>
              <a:t>	divStyle.width = '100px';</a:t>
            </a:r>
          </a:p>
          <a:p>
            <a:pPr defTabSz="914400"/>
            <a:r>
              <a:rPr lang="zh-CN" altLang="en-US" sz="3600" i="1">
                <a:solidFill>
                  <a:schemeClr val="tx2"/>
                </a:solidFill>
                <a:latin typeface="微软雅黑" pitchFamily="34" charset="-122"/>
                <a:ea typeface="微软雅黑" pitchFamily="34" charset="-122"/>
              </a:rPr>
              <a:t>	divStyle.height = </a:t>
            </a:r>
            <a:r>
              <a:rPr lang="en-US" altLang="zh-CN" sz="3600" i="1">
                <a:solidFill>
                  <a:schemeClr val="tx2"/>
                </a:solidFill>
                <a:latin typeface="微软雅黑" pitchFamily="34" charset="-122"/>
                <a:ea typeface="微软雅黑" pitchFamily="34" charset="-122"/>
              </a:rPr>
              <a:t>'100px';</a:t>
            </a:r>
          </a:p>
          <a:p>
            <a:pPr defTabSz="914400"/>
            <a:r>
              <a:rPr lang="en-US" altLang="zh-CN" sz="3600" i="1">
                <a:solidFill>
                  <a:schemeClr val="tx2"/>
                </a:solidFill>
                <a:latin typeface="微软雅黑" pitchFamily="34" charset="-122"/>
                <a:ea typeface="微软雅黑" pitchFamily="34" charset="-122"/>
              </a:rPr>
              <a:t>	divStyle.cssFloat = 'left';</a:t>
            </a:r>
            <a:endParaRPr lang="zh-CN" altLang="en-US" sz="3600" i="1">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zh-CN" altLang="en-US" sz="3600">
                <a:solidFill>
                  <a:srgbClr val="FF0000"/>
                </a:solidFill>
                <a:latin typeface="微软雅黑" pitchFamily="34" charset="-122"/>
                <a:ea typeface="微软雅黑" pitchFamily="34" charset="-122"/>
              </a:rPr>
              <a:t>divStyle.cssText = 'background-color:red;border:1px solid black;height:100px;width:100px;';</a:t>
            </a:r>
          </a:p>
          <a:p>
            <a:pPr defTabSz="914400"/>
            <a:endParaRPr lang="zh-CN" altLang="en-US" sz="3600">
              <a:solidFill>
                <a:srgbClr val="FF0000"/>
              </a:solidFill>
              <a:latin typeface="微软雅黑" pitchFamily="34" charset="-122"/>
              <a:ea typeface="微软雅黑" pitchFamily="34" charset="-122"/>
            </a:endParaRPr>
          </a:p>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ps</a:t>
            </a:r>
            <a:r>
              <a:rPr lang="zh-CN" altLang="en-US" sz="4000">
                <a:solidFill>
                  <a:schemeClr val="tx2"/>
                </a:solidFill>
                <a:latin typeface="微软雅黑" pitchFamily="34" charset="-122"/>
                <a:ea typeface="微软雅黑" pitchFamily="34" charset="-122"/>
              </a:rPr>
              <a:t>：删除整个</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属性可以用</a:t>
            </a:r>
            <a:r>
              <a:rPr lang="en-US" altLang="zh-CN"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sym typeface="+mn-ea"/>
              </a:rPr>
              <a:t>divStyle.cssText='' '';)</a:t>
            </a:r>
            <a:r>
              <a:rPr lang="zh-CN" altLang="en-US" sz="4000">
                <a:solidFill>
                  <a:schemeClr val="tx2"/>
                </a:solidFill>
                <a:latin typeface="微软雅黑" pitchFamily="34" charset="-122"/>
                <a:ea typeface="微软雅黑" pitchFamily="34" charset="-122"/>
                <a:sym typeface="+mn-ea"/>
              </a:rPr>
              <a:t>这种写法。</a:t>
            </a:r>
          </a:p>
          <a:p>
            <a:pPr defTabSz="914400"/>
            <a:r>
              <a:rPr lang="en-US" altLang="zh-CN" sz="4000">
                <a:solidFill>
                  <a:schemeClr val="tx2"/>
                </a:solidFill>
                <a:latin typeface="微软雅黑" pitchFamily="34" charset="-122"/>
                <a:ea typeface="微软雅黑" pitchFamily="34" charset="-122"/>
              </a:rPr>
              <a:t>	pss</a:t>
            </a:r>
            <a:r>
              <a:rPr lang="zh-CN" altLang="en-US" sz="4000">
                <a:solidFill>
                  <a:schemeClr val="tx2"/>
                </a:solidFill>
                <a:latin typeface="微软雅黑" pitchFamily="34" charset="-122"/>
                <a:ea typeface="微软雅黑" pitchFamily="34" charset="-122"/>
              </a:rPr>
              <a:t>：cssText对应的是HTML元素的style属性，所以不用改写CSS属性名。</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505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5059" name="Text Box 5"/>
          <p:cNvSpPr txBox="1">
            <a:spLocks noChangeArrowheads="1"/>
          </p:cNvSpPr>
          <p:nvPr/>
        </p:nvSpPr>
        <p:spPr bwMode="auto">
          <a:xfrm>
            <a:off x="1822450" y="2517775"/>
            <a:ext cx="21910675" cy="9236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a:t>
            </a:r>
            <a:r>
              <a:rPr lang="zh-CN" altLang="en-US" sz="4000">
                <a:solidFill>
                  <a:schemeClr val="tx2"/>
                </a:solidFill>
                <a:latin typeface="微软雅黑" pitchFamily="34" charset="-122"/>
                <a:ea typeface="微软雅黑" pitchFamily="34" charset="-122"/>
              </a:rPr>
              <a:t>元素节点的</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属性方法</a:t>
            </a:r>
            <a:r>
              <a:rPr lang="en-US" altLang="zh-CN" sz="4000">
                <a:solidFill>
                  <a:schemeClr val="tx2"/>
                </a:solidFill>
                <a:latin typeface="微软雅黑" pitchFamily="34" charset="-122"/>
                <a:ea typeface="微软雅黑" pitchFamily="34" charset="-122"/>
              </a:rPr>
              <a:t>setProperty()</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getPropertyValue()</a:t>
            </a:r>
            <a:r>
              <a:rPr lang="zh-CN" altLang="en-US" sz="4000">
                <a:solidFill>
                  <a:schemeClr val="tx2"/>
                </a:solidFill>
                <a:latin typeface="微软雅黑" pitchFamily="34" charset="-122"/>
                <a:ea typeface="微软雅黑" pitchFamily="34" charset="-122"/>
              </a:rPr>
              <a:t>和removeProperty() </a:t>
            </a:r>
            <a:r>
              <a:rPr lang="en-US" altLang="zh-CN"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style</a:t>
            </a:r>
            <a:r>
              <a:rPr lang="zh-CN" altLang="en-US" sz="4000">
                <a:solidFill>
                  <a:schemeClr val="tx2"/>
                </a:solidFill>
                <a:latin typeface="微软雅黑" pitchFamily="34" charset="-122"/>
                <a:ea typeface="微软雅黑" pitchFamily="34" charset="-122"/>
              </a:rPr>
              <a:t>对象提供了三个方法来读写行内</a:t>
            </a:r>
            <a:r>
              <a:rPr lang="en-US" altLang="zh-CN" sz="4000">
                <a:solidFill>
                  <a:schemeClr val="tx2"/>
                </a:solidFill>
                <a:latin typeface="微软雅黑" pitchFamily="34" charset="-122"/>
                <a:ea typeface="微软雅黑" pitchFamily="34" charset="-122"/>
              </a:rPr>
              <a:t>css</a:t>
            </a:r>
            <a:r>
              <a:rPr lang="zh-CN" altLang="en-US" sz="4000">
                <a:solidFill>
                  <a:schemeClr val="tx2"/>
                </a:solidFill>
                <a:latin typeface="微软雅黑" pitchFamily="34" charset="-122"/>
                <a:ea typeface="微软雅黑" pitchFamily="34" charset="-122"/>
              </a:rPr>
              <a:t>规则：</a:t>
            </a:r>
          </a:p>
          <a:p>
            <a:pPr defTabSz="914400"/>
            <a:r>
              <a:rPr lang="zh-CN" altLang="en-US" sz="4000">
                <a:solidFill>
                  <a:schemeClr val="tx2"/>
                </a:solidFill>
                <a:latin typeface="微软雅黑" pitchFamily="34" charset="-122"/>
                <a:ea typeface="微软雅黑" pitchFamily="34" charset="-122"/>
              </a:rPr>
              <a:t>	setProperty(propertyName,value)：设置某个CSS属性。</a:t>
            </a:r>
          </a:p>
          <a:p>
            <a:pPr defTabSz="914400"/>
            <a:r>
              <a:rPr lang="zh-CN" altLang="en-US" sz="4000">
                <a:solidFill>
                  <a:schemeClr val="tx2"/>
                </a:solidFill>
                <a:latin typeface="微软雅黑" pitchFamily="34" charset="-122"/>
                <a:ea typeface="微软雅黑" pitchFamily="34" charset="-122"/>
              </a:rPr>
              <a:t>	getPropertyValue(propertyName)：读取某个CSS属性。</a:t>
            </a:r>
          </a:p>
          <a:p>
            <a:pPr defTabSz="914400"/>
            <a:r>
              <a:rPr lang="zh-CN" altLang="en-US" sz="4000">
                <a:solidFill>
                  <a:schemeClr val="tx2"/>
                </a:solidFill>
                <a:latin typeface="微软雅黑" pitchFamily="34" charset="-122"/>
                <a:ea typeface="微软雅黑" pitchFamily="34" charset="-122"/>
              </a:rPr>
              <a:t>	removeProperty(propertyName)：删除某个CSS属性。</a:t>
            </a:r>
          </a:p>
          <a:p>
            <a:pPr defTabSz="914400"/>
            <a:r>
              <a:rPr lang="zh-CN" altLang="en-US" sz="4000">
                <a:solidFill>
                  <a:schemeClr val="tx2"/>
                </a:solidFill>
                <a:latin typeface="微软雅黑" pitchFamily="34" charset="-122"/>
                <a:ea typeface="微软雅黑" pitchFamily="34" charset="-122"/>
              </a:rPr>
              <a:t>	这三个方法的第一个参数，都是CSS属性名，且不用改写连词线。</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var divStyle = document.querySelector('div').style;</a:t>
            </a:r>
          </a:p>
          <a:p>
            <a:pPr defTabSz="914400"/>
            <a:r>
              <a:rPr lang="zh-CN" altLang="en-US" sz="4000">
                <a:solidFill>
                  <a:schemeClr val="tx2"/>
                </a:solidFill>
                <a:latin typeface="微软雅黑" pitchFamily="34" charset="-122"/>
                <a:ea typeface="微软雅黑" pitchFamily="34" charset="-122"/>
              </a:rPr>
              <a:t>	divStyle.setProperty('background-color','red');</a:t>
            </a:r>
          </a:p>
          <a:p>
            <a:pPr defTabSz="914400"/>
            <a:r>
              <a:rPr lang="zh-CN" altLang="en-US" sz="4000">
                <a:solidFill>
                  <a:schemeClr val="tx2"/>
                </a:solidFill>
                <a:latin typeface="微软雅黑" pitchFamily="34" charset="-122"/>
                <a:ea typeface="微软雅黑" pitchFamily="34" charset="-122"/>
              </a:rPr>
              <a:t>	divStyle.getPropertyValue('background-color');</a:t>
            </a:r>
          </a:p>
          <a:p>
            <a:pPr defTabSz="914400"/>
            <a:r>
              <a:rPr lang="zh-CN" altLang="en-US" sz="4000">
                <a:solidFill>
                  <a:schemeClr val="tx2"/>
                </a:solidFill>
                <a:latin typeface="微软雅黑" pitchFamily="34" charset="-122"/>
                <a:ea typeface="微软雅黑" pitchFamily="34" charset="-122"/>
              </a:rPr>
              <a:t>	divStyle.removeProperty(‘background-color’);</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提问：如果想要获取一个</a:t>
            </a:r>
            <a:r>
              <a:rPr lang="en-US" altLang="zh-CN" sz="4000">
                <a:solidFill>
                  <a:schemeClr val="tx2"/>
                </a:solidFill>
                <a:latin typeface="微软雅黑" pitchFamily="34" charset="-122"/>
                <a:ea typeface="微软雅黑" pitchFamily="34" charset="-122"/>
              </a:rPr>
              <a:t>div</a:t>
            </a:r>
            <a:r>
              <a:rPr lang="zh-CN" altLang="en-US" sz="4000">
                <a:solidFill>
                  <a:schemeClr val="tx2"/>
                </a:solidFill>
                <a:latin typeface="微软雅黑" pitchFamily="34" charset="-122"/>
                <a:ea typeface="微软雅黑" pitchFamily="34" charset="-122"/>
              </a:rPr>
              <a:t>的</a:t>
            </a:r>
            <a:r>
              <a:rPr lang="en-US" altLang="zh-CN" sz="4000">
                <a:solidFill>
                  <a:schemeClr val="tx2"/>
                </a:solidFill>
                <a:latin typeface="微软雅黑" pitchFamily="34" charset="-122"/>
                <a:ea typeface="微软雅黑" pitchFamily="34" charset="-122"/>
              </a:rPr>
              <a:t>class</a:t>
            </a:r>
            <a:r>
              <a:rPr lang="zh-CN" altLang="en-US" sz="4000">
                <a:solidFill>
                  <a:schemeClr val="tx2"/>
                </a:solidFill>
                <a:latin typeface="微软雅黑" pitchFamily="34" charset="-122"/>
                <a:ea typeface="微软雅黑" pitchFamily="34" charset="-122"/>
              </a:rPr>
              <a:t>属性的值，有哪些办法能够实现？</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1843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18435"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1.DOM Document</a:t>
            </a:r>
            <a:r>
              <a:rPr lang="zh-CN" altLang="en-US" sz="6000">
                <a:solidFill>
                  <a:srgbClr val="53585F"/>
                </a:solidFill>
                <a:latin typeface="微软雅黑" pitchFamily="34" charset="-122"/>
                <a:ea typeface="微软雅黑" pitchFamily="34" charset="-122"/>
              </a:rPr>
              <a:t>节点</a:t>
            </a:r>
          </a:p>
        </p:txBody>
      </p:sp>
      <p:sp>
        <p:nvSpPr>
          <p:cNvPr id="18436" name="Text Box 7"/>
          <p:cNvSpPr txBox="1">
            <a:spLocks noChangeArrowheads="1"/>
          </p:cNvSpPr>
          <p:nvPr/>
        </p:nvSpPr>
        <p:spPr bwMode="auto">
          <a:xfrm>
            <a:off x="2254250" y="3689350"/>
            <a:ext cx="21386800" cy="49688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DOM</a:t>
            </a:r>
            <a:r>
              <a:rPr lang="zh-CN" altLang="en-US" sz="4000">
                <a:solidFill>
                  <a:schemeClr val="tx2"/>
                </a:solidFill>
                <a:latin typeface="微软雅黑" pitchFamily="34" charset="-122"/>
                <a:ea typeface="微软雅黑" pitchFamily="34" charset="-122"/>
              </a:rPr>
              <a:t>全称为</a:t>
            </a:r>
            <a:r>
              <a:rPr lang="en-US" altLang="zh-CN" sz="4000">
                <a:solidFill>
                  <a:schemeClr val="tx2"/>
                </a:solidFill>
                <a:latin typeface="微软雅黑" pitchFamily="34" charset="-122"/>
                <a:ea typeface="微软雅黑" pitchFamily="34" charset="-122"/>
              </a:rPr>
              <a:t>Document Object Model</a:t>
            </a:r>
            <a:r>
              <a:rPr lang="zh-CN" altLang="en-US" sz="4000">
                <a:solidFill>
                  <a:schemeClr val="tx2"/>
                </a:solidFill>
                <a:latin typeface="微软雅黑" pitchFamily="34" charset="-122"/>
                <a:ea typeface="微软雅黑" pitchFamily="34" charset="-122"/>
              </a:rPr>
              <a:t>，即文档对象模型。它是一套用来管理控制</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文档的规则。而</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节点则是一种具象化的表现形式。</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假设我们把整个</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文档看成是一个对象，那么这个对象就是</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a:t>
            </a:r>
          </a:p>
          <a:p>
            <a:pPr defTabSz="914400"/>
            <a:r>
              <a:rPr lang="zh-CN" altLang="en-US" sz="4000">
                <a:solidFill>
                  <a:schemeClr val="tx2"/>
                </a:solidFill>
                <a:latin typeface="微软雅黑" pitchFamily="34" charset="-122"/>
                <a:ea typeface="微软雅黑" pitchFamily="34" charset="-122"/>
              </a:rPr>
              <a:t>	而我们如何操作控制这个对象的标准，就是</a:t>
            </a:r>
            <a:r>
              <a:rPr lang="en-US" altLang="zh-CN" sz="4000">
                <a:solidFill>
                  <a:schemeClr val="tx2"/>
                </a:solidFill>
                <a:latin typeface="微软雅黑" pitchFamily="34" charset="-122"/>
                <a:ea typeface="微软雅黑" pitchFamily="34" charset="-122"/>
              </a:rPr>
              <a:t>DOM</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dom</a:t>
            </a:r>
            <a:r>
              <a:rPr lang="zh-CN" altLang="en-US" sz="4000">
                <a:solidFill>
                  <a:schemeClr val="tx2"/>
                </a:solidFill>
                <a:latin typeface="微软雅黑" pitchFamily="34" charset="-122"/>
                <a:ea typeface="微软雅黑" pitchFamily="34" charset="-122"/>
              </a:rPr>
              <a:t>中规定</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页面中的</a:t>
            </a:r>
            <a:r>
              <a:rPr lang="zh-CN" altLang="en-US" sz="4000">
                <a:solidFill>
                  <a:srgbClr val="FF0000"/>
                </a:solidFill>
                <a:latin typeface="微软雅黑" pitchFamily="34" charset="-122"/>
                <a:ea typeface="微软雅黑" pitchFamily="34" charset="-122"/>
              </a:rPr>
              <a:t>所有元素</a:t>
            </a:r>
            <a:r>
              <a:rPr lang="zh-CN" altLang="en-US" sz="4000">
                <a:solidFill>
                  <a:schemeClr val="tx2"/>
                </a:solidFill>
                <a:latin typeface="微软雅黑" pitchFamily="34" charset="-122"/>
                <a:ea typeface="微软雅黑" pitchFamily="34" charset="-122"/>
              </a:rPr>
              <a:t>都是节点。</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4608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6083" name="Text Box 5"/>
          <p:cNvSpPr txBox="1">
            <a:spLocks noChangeArrowheads="1"/>
          </p:cNvSpPr>
          <p:nvPr/>
        </p:nvSpPr>
        <p:spPr bwMode="auto">
          <a:xfrm>
            <a:off x="1822450" y="2517775"/>
            <a:ext cx="21910675" cy="9845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div1 = document.querySelector("div");</a:t>
            </a:r>
            <a:br>
              <a:rPr lang="en-US" altLang="zh-CN" sz="4000">
                <a:solidFill>
                  <a:srgbClr val="FF0000"/>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div1.setAttribute('style','width:200px; height:200px; background-color:red; border:1px solid black;');</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div1.setAttribute('class','divfrk');</a:t>
            </a:r>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frkClass1 = div1.getAttribute('class');</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console.log(frkClass1);</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a:r>
            <a:br>
              <a:rPr lang="en-US" altLang="zh-CN" sz="4000">
                <a:solidFill>
                  <a:schemeClr val="tx2"/>
                </a:solidFill>
                <a:latin typeface="微软雅黑" pitchFamily="34" charset="-122"/>
                <a:ea typeface="微软雅黑" pitchFamily="34" charset="-122"/>
              </a:rPr>
            </a:br>
            <a:r>
              <a:rPr lang="en-US" altLang="zh-CN" sz="4000">
                <a:solidFill>
                  <a:schemeClr val="tx2"/>
                </a:solidFill>
                <a:latin typeface="微软雅黑" pitchFamily="34" charset="-122"/>
                <a:ea typeface="微软雅黑" pitchFamily="34" charset="-122"/>
              </a:rPr>
              <a:t>	</a:t>
            </a:r>
            <a:r>
              <a:rPr lang="en-US" altLang="zh-CN" sz="4000">
                <a:solidFill>
                  <a:srgbClr val="FF0000"/>
                </a:solidFill>
                <a:latin typeface="微软雅黑" pitchFamily="34" charset="-122"/>
                <a:ea typeface="微软雅黑" pitchFamily="34" charset="-122"/>
              </a:rPr>
              <a:t>var frkClass2 = div1.className;</a:t>
            </a:r>
            <a:br>
              <a:rPr lang="en-US" altLang="zh-CN" sz="4000">
                <a:solidFill>
                  <a:srgbClr val="FF0000"/>
                </a:solidFill>
                <a:latin typeface="微软雅黑" pitchFamily="34" charset="-122"/>
                <a:ea typeface="微软雅黑" pitchFamily="34" charset="-122"/>
              </a:rPr>
            </a:br>
            <a:r>
              <a:rPr lang="en-US" altLang="zh-CN" sz="4000">
                <a:solidFill>
                  <a:srgbClr val="FF0000"/>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console.log(frkClass2);</a:t>
            </a: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如果想要获取元素的</a:t>
            </a:r>
            <a:r>
              <a:rPr lang="en-US" altLang="zh-CN" sz="4000">
                <a:solidFill>
                  <a:schemeClr val="tx2"/>
                </a:solidFill>
                <a:latin typeface="微软雅黑" pitchFamily="34" charset="-122"/>
                <a:ea typeface="微软雅黑" pitchFamily="34" charset="-122"/>
              </a:rPr>
              <a:t>class</a:t>
            </a:r>
            <a:r>
              <a:rPr lang="zh-CN" altLang="en-US" sz="4000">
                <a:solidFill>
                  <a:schemeClr val="tx2"/>
                </a:solidFill>
                <a:latin typeface="微软雅黑" pitchFamily="34" charset="-122"/>
                <a:ea typeface="微软雅黑" pitchFamily="34" charset="-122"/>
              </a:rPr>
              <a:t>属性的值，则需要考虑因为</a:t>
            </a:r>
            <a:r>
              <a:rPr lang="en-US" altLang="zh-CN" sz="4000">
                <a:solidFill>
                  <a:schemeClr val="tx2"/>
                </a:solidFill>
                <a:latin typeface="微软雅黑" pitchFamily="34" charset="-122"/>
                <a:ea typeface="微软雅黑" pitchFamily="34" charset="-122"/>
              </a:rPr>
              <a:t>class</a:t>
            </a:r>
            <a:r>
              <a:rPr lang="zh-CN" altLang="en-US" sz="4000">
                <a:solidFill>
                  <a:schemeClr val="tx2"/>
                </a:solidFill>
                <a:latin typeface="微软雅黑" pitchFamily="34" charset="-122"/>
                <a:ea typeface="微软雅黑" pitchFamily="34" charset="-122"/>
              </a:rPr>
              <a:t>并不是在</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中被声明的。</a:t>
            </a:r>
          </a:p>
          <a:p>
            <a:pPr defTabSz="914400"/>
            <a:r>
              <a:rPr lang="zh-CN" altLang="en-US" sz="4000">
                <a:solidFill>
                  <a:schemeClr val="tx2"/>
                </a:solidFill>
                <a:latin typeface="微软雅黑" pitchFamily="34" charset="-122"/>
                <a:ea typeface="微软雅黑" pitchFamily="34" charset="-122"/>
              </a:rPr>
              <a:t>	因此关于操作</a:t>
            </a:r>
            <a:r>
              <a:rPr lang="en-US" altLang="zh-CN" sz="4000">
                <a:solidFill>
                  <a:schemeClr val="tx2"/>
                </a:solidFill>
                <a:latin typeface="微软雅黑" pitchFamily="34" charset="-122"/>
                <a:ea typeface="微软雅黑" pitchFamily="34" charset="-122"/>
              </a:rPr>
              <a:t>style</a:t>
            </a:r>
            <a:r>
              <a:rPr lang="zh-CN" altLang="en-US" sz="4000">
                <a:solidFill>
                  <a:schemeClr val="tx2"/>
                </a:solidFill>
                <a:latin typeface="微软雅黑" pitchFamily="34" charset="-122"/>
                <a:ea typeface="微软雅黑" pitchFamily="34" charset="-122"/>
              </a:rPr>
              <a:t>对象的方法全都不适用，所以我们可以通过</a:t>
            </a:r>
            <a:r>
              <a:rPr lang="en-US" altLang="zh-CN" sz="4000">
                <a:solidFill>
                  <a:schemeClr val="tx2"/>
                </a:solidFill>
                <a:latin typeface="微软雅黑" pitchFamily="34" charset="-122"/>
                <a:ea typeface="微软雅黑" pitchFamily="34" charset="-122"/>
              </a:rPr>
              <a:t>getAttribute()</a:t>
            </a:r>
            <a:r>
              <a:rPr lang="zh-CN" altLang="en-US" sz="4000">
                <a:solidFill>
                  <a:schemeClr val="tx2"/>
                </a:solidFill>
                <a:latin typeface="微软雅黑" pitchFamily="34" charset="-122"/>
                <a:ea typeface="微软雅黑" pitchFamily="34" charset="-122"/>
              </a:rPr>
              <a:t>方法来获取。</a:t>
            </a:r>
          </a:p>
          <a:p>
            <a:pPr defTabSz="914400"/>
            <a:r>
              <a:rPr lang="zh-CN" altLang="en-US" sz="4000">
                <a:solidFill>
                  <a:schemeClr val="tx2"/>
                </a:solidFill>
                <a:latin typeface="微软雅黑" pitchFamily="34" charset="-122"/>
                <a:ea typeface="微软雅黑" pitchFamily="34" charset="-122"/>
              </a:rPr>
              <a:t>	另外也可以直接通过</a:t>
            </a:r>
            <a:r>
              <a:rPr lang="en-US" altLang="zh-CN" sz="4000">
                <a:solidFill>
                  <a:schemeClr val="tx2"/>
                </a:solidFill>
                <a:latin typeface="微软雅黑" pitchFamily="34" charset="-122"/>
                <a:ea typeface="微软雅黑" pitchFamily="34" charset="-122"/>
              </a:rPr>
              <a:t>className</a:t>
            </a:r>
            <a:r>
              <a:rPr lang="zh-CN" altLang="en-US" sz="4000">
                <a:solidFill>
                  <a:schemeClr val="tx2"/>
                </a:solidFill>
                <a:latin typeface="微软雅黑" pitchFamily="34" charset="-122"/>
                <a:ea typeface="微软雅黑" pitchFamily="34" charset="-122"/>
              </a:rPr>
              <a:t>来进行获取。</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asted-image.tiff"/>
          <p:cNvPicPr>
            <a:picLocks noChangeAspect="1"/>
          </p:cNvPicPr>
          <p:nvPr/>
        </p:nvPicPr>
        <p:blipFill>
          <a:blip r:embed="rId2"/>
          <a:srcRect/>
          <a:stretch>
            <a:fillRect/>
          </a:stretch>
        </p:blipFill>
        <p:spPr bwMode="auto">
          <a:xfrm>
            <a:off x="3406775" y="0"/>
            <a:ext cx="3208338" cy="2116138"/>
          </a:xfrm>
          <a:prstGeom prst="rect">
            <a:avLst/>
          </a:prstGeom>
          <a:noFill/>
          <a:ln w="12700">
            <a:noFill/>
            <a:miter lim="400000"/>
            <a:headEnd/>
            <a:tailEnd/>
          </a:ln>
        </p:spPr>
      </p:pic>
      <p:pic>
        <p:nvPicPr>
          <p:cNvPr id="4710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47107" name="Shape 203"/>
          <p:cNvSpPr>
            <a:spLocks noChangeArrowheads="1"/>
          </p:cNvSpPr>
          <p:nvPr/>
        </p:nvSpPr>
        <p:spPr bwMode="auto">
          <a:xfrm>
            <a:off x="2117725" y="3113088"/>
            <a:ext cx="20148550" cy="4492625"/>
          </a:xfrm>
          <a:prstGeom prst="rect">
            <a:avLst/>
          </a:prstGeom>
          <a:noFill/>
          <a:ln w="12700">
            <a:noFill/>
            <a:miter lim="400000"/>
            <a:headEnd/>
            <a:tailEnd/>
          </a:ln>
        </p:spPr>
        <p:txBody>
          <a:bodyPr lIns="50800" tIns="50800" rIns="50800" bIns="50800">
            <a:spAutoFit/>
          </a:bodyPr>
          <a:lstStyle/>
          <a:p>
            <a:pPr hangingPunct="0">
              <a:lnSpc>
                <a:spcPct val="120000"/>
              </a:lnSpc>
            </a:pPr>
            <a:r>
              <a:rPr lang="zh-CN" altLang="zh-CN" sz="4000">
                <a:solidFill>
                  <a:srgbClr val="53585F"/>
                </a:solidFill>
                <a:latin typeface="微软雅黑" pitchFamily="34" charset="-122"/>
                <a:ea typeface="微软雅黑" pitchFamily="34" charset="-122"/>
              </a:rPr>
              <a:t>练习：</a:t>
            </a:r>
          </a:p>
          <a:p>
            <a:pPr hangingPunct="0">
              <a:lnSpc>
                <a:spcPct val="120000"/>
              </a:lnSpc>
            </a:pPr>
            <a:r>
              <a:rPr lang="zh-CN" altLang="en-US" sz="4000">
                <a:solidFill>
                  <a:srgbClr val="53585F"/>
                </a:solidFill>
                <a:latin typeface="微软雅黑" pitchFamily="34" charset="-122"/>
                <a:ea typeface="微软雅黑" pitchFamily="34" charset="-122"/>
              </a:rPr>
              <a:t>页面存在</a:t>
            </a:r>
            <a:r>
              <a:rPr lang="en-US" altLang="zh-CN" sz="4000">
                <a:solidFill>
                  <a:srgbClr val="53585F"/>
                </a:solidFill>
                <a:latin typeface="微软雅黑" pitchFamily="34" charset="-122"/>
                <a:ea typeface="微软雅黑" pitchFamily="34" charset="-122"/>
              </a:rPr>
              <a:t>2</a:t>
            </a:r>
            <a:r>
              <a:rPr lang="zh-CN" altLang="en-US" sz="4000">
                <a:solidFill>
                  <a:srgbClr val="53585F"/>
                </a:solidFill>
                <a:latin typeface="微软雅黑" pitchFamily="34" charset="-122"/>
                <a:ea typeface="微软雅黑" pitchFamily="34" charset="-122"/>
              </a:rPr>
              <a:t>个</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a:t>
            </a:r>
          </a:p>
          <a:p>
            <a:pPr hangingPunct="0">
              <a:lnSpc>
                <a:spcPct val="120000"/>
              </a:lnSpc>
            </a:pPr>
            <a:r>
              <a:rPr lang="zh-CN" altLang="en-US" sz="4000">
                <a:solidFill>
                  <a:srgbClr val="53585F"/>
                </a:solidFill>
                <a:latin typeface="微软雅黑" pitchFamily="34" charset="-122"/>
                <a:ea typeface="微软雅黑" pitchFamily="34" charset="-122"/>
              </a:rPr>
              <a:t>第一个</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高度自适应，宽度</a:t>
            </a:r>
            <a:r>
              <a:rPr lang="en-US" altLang="zh-CN" sz="4000">
                <a:solidFill>
                  <a:srgbClr val="53585F"/>
                </a:solidFill>
                <a:latin typeface="微软雅黑" pitchFamily="34" charset="-122"/>
                <a:ea typeface="微软雅黑" pitchFamily="34" charset="-122"/>
              </a:rPr>
              <a:t>100%  </a:t>
            </a:r>
            <a:r>
              <a:rPr lang="zh-CN" altLang="en-US" sz="4000">
                <a:solidFill>
                  <a:srgbClr val="53585F"/>
                </a:solidFill>
                <a:latin typeface="微软雅黑" pitchFamily="34" charset="-122"/>
                <a:ea typeface="微软雅黑" pitchFamily="34" charset="-122"/>
              </a:rPr>
              <a:t>。</a:t>
            </a:r>
          </a:p>
          <a:p>
            <a:pPr hangingPunct="0">
              <a:lnSpc>
                <a:spcPct val="120000"/>
              </a:lnSpc>
            </a:pPr>
            <a:r>
              <a:rPr lang="zh-CN" altLang="en-US" sz="4000">
                <a:solidFill>
                  <a:srgbClr val="53585F"/>
                </a:solidFill>
                <a:latin typeface="微软雅黑" pitchFamily="34" charset="-122"/>
                <a:ea typeface="微软雅黑" pitchFamily="34" charset="-122"/>
              </a:rPr>
              <a:t>第二个</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，高度自适应，宽度</a:t>
            </a:r>
            <a:r>
              <a:rPr lang="en-US" altLang="zh-CN" sz="4000">
                <a:solidFill>
                  <a:srgbClr val="53585F"/>
                </a:solidFill>
                <a:latin typeface="微软雅黑" pitchFamily="34" charset="-122"/>
                <a:ea typeface="微软雅黑" pitchFamily="34" charset="-122"/>
              </a:rPr>
              <a:t>80%</a:t>
            </a:r>
            <a:r>
              <a:rPr lang="zh-CN" altLang="en-US" sz="4000">
                <a:solidFill>
                  <a:srgbClr val="53585F"/>
                </a:solidFill>
                <a:latin typeface="微软雅黑" pitchFamily="34" charset="-122"/>
                <a:ea typeface="微软雅黑" pitchFamily="34" charset="-122"/>
              </a:rPr>
              <a:t>。第二个</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内部存在一个导航栏，导航水平布局内容居中。</a:t>
            </a:r>
          </a:p>
          <a:p>
            <a:pPr hangingPunct="0">
              <a:lnSpc>
                <a:spcPct val="120000"/>
              </a:lnSpc>
            </a:pPr>
            <a:r>
              <a:rPr lang="zh-CN" altLang="en-US" sz="4000">
                <a:solidFill>
                  <a:srgbClr val="53585F"/>
                </a:solidFill>
                <a:latin typeface="微软雅黑" pitchFamily="34" charset="-122"/>
                <a:ea typeface="微软雅黑" pitchFamily="34" charset="-122"/>
              </a:rPr>
              <a:t>第二个</a:t>
            </a:r>
            <a:r>
              <a:rPr lang="en-US" altLang="zh-CN" sz="4000">
                <a:solidFill>
                  <a:srgbClr val="53585F"/>
                </a:solidFill>
                <a:latin typeface="微软雅黑" pitchFamily="34" charset="-122"/>
                <a:ea typeface="微软雅黑" pitchFamily="34" charset="-122"/>
              </a:rPr>
              <a:t>div</a:t>
            </a:r>
            <a:r>
              <a:rPr lang="zh-CN" altLang="en-US" sz="4000">
                <a:solidFill>
                  <a:srgbClr val="53585F"/>
                </a:solidFill>
                <a:latin typeface="微软雅黑" pitchFamily="34" charset="-122"/>
                <a:ea typeface="微软雅黑" pitchFamily="34" charset="-122"/>
              </a:rPr>
              <a:t>内部内容，全部需要动态生成。</a:t>
            </a:r>
            <a:endParaRPr lang="en-US" altLang="zh-CN" sz="4000">
              <a:solidFill>
                <a:srgbClr val="53585F"/>
              </a:solidFill>
              <a:latin typeface="微软雅黑" pitchFamily="34" charset="-122"/>
              <a:ea typeface="微软雅黑" pitchFamily="34" charset="-122"/>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hape 205"/>
          <p:cNvSpPr>
            <a:spLocks noChangeArrowheads="1"/>
          </p:cNvSpPr>
          <p:nvPr/>
        </p:nvSpPr>
        <p:spPr bwMode="auto">
          <a:xfrm>
            <a:off x="3619500" y="9974263"/>
            <a:ext cx="9304338" cy="558800"/>
          </a:xfrm>
          <a:prstGeom prst="rect">
            <a:avLst/>
          </a:prstGeom>
          <a:noFill/>
          <a:ln w="12700">
            <a:noFill/>
            <a:miter lim="400000"/>
            <a:headEnd/>
            <a:tailEnd/>
          </a:ln>
        </p:spPr>
        <p:txBody>
          <a:bodyPr lIns="50800" tIns="50800" rIns="50800" bIns="50800">
            <a:spAutoFit/>
          </a:bodyPr>
          <a:lstStyle/>
          <a:p>
            <a:pPr hangingPunct="0">
              <a:lnSpc>
                <a:spcPct val="120000"/>
              </a:lnSpc>
            </a:pPr>
            <a:r>
              <a:rPr lang="zh-CN" altLang="en-US" sz="3000">
                <a:solidFill>
                  <a:srgbClr val="FFFFFF"/>
                </a:solidFill>
                <a:latin typeface="Helvetica Light"/>
              </a:rPr>
              <a:t>更具行业竞争力       更高薪酬       更好的职业进阶发展</a:t>
            </a:r>
          </a:p>
        </p:txBody>
      </p:sp>
      <p:sp>
        <p:nvSpPr>
          <p:cNvPr id="48130" name="Shape 206"/>
          <p:cNvSpPr>
            <a:spLocks noChangeArrowheads="1"/>
          </p:cNvSpPr>
          <p:nvPr/>
        </p:nvSpPr>
        <p:spPr bwMode="auto">
          <a:xfrm>
            <a:off x="6569075" y="8613775"/>
            <a:ext cx="3405188" cy="736600"/>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4200">
                <a:solidFill>
                  <a:srgbClr val="FFFFFF"/>
                </a:solidFill>
                <a:latin typeface="Helvetica Light"/>
              </a:rPr>
              <a:t>UI</a:t>
            </a:r>
            <a:r>
              <a:rPr lang="zh-CN" altLang="en-US" sz="4200">
                <a:solidFill>
                  <a:srgbClr val="FFFFFF"/>
                </a:solidFill>
                <a:latin typeface="Helvetica Light"/>
              </a:rPr>
              <a:t>视觉设计师</a:t>
            </a:r>
          </a:p>
        </p:txBody>
      </p:sp>
      <p:pic>
        <p:nvPicPr>
          <p:cNvPr id="48131" name="06c58PIC3Tg_1024.jpg"/>
          <p:cNvPicPr>
            <a:picLocks noChangeAspect="1"/>
          </p:cNvPicPr>
          <p:nvPr/>
        </p:nvPicPr>
        <p:blipFill>
          <a:blip r:embed="rId2"/>
          <a:srcRect/>
          <a:stretch>
            <a:fillRect/>
          </a:stretch>
        </p:blipFill>
        <p:spPr bwMode="auto">
          <a:xfrm>
            <a:off x="-133350" y="-322263"/>
            <a:ext cx="25600025" cy="14474826"/>
          </a:xfrm>
          <a:prstGeom prst="rect">
            <a:avLst/>
          </a:prstGeom>
          <a:noFill/>
          <a:ln w="12700">
            <a:noFill/>
            <a:miter lim="400000"/>
            <a:headEnd/>
            <a:tailEnd/>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1945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19459" name="Text Box 7"/>
          <p:cNvSpPr txBox="1">
            <a:spLocks noChangeArrowheads="1"/>
          </p:cNvSpPr>
          <p:nvPr/>
        </p:nvSpPr>
        <p:spPr bwMode="auto">
          <a:xfrm>
            <a:off x="2254250" y="2609850"/>
            <a:ext cx="21386800" cy="4359275"/>
          </a:xfrm>
          <a:prstGeom prst="rect">
            <a:avLst/>
          </a:prstGeom>
          <a:noFill/>
          <a:ln w="9525">
            <a:noFill/>
            <a:miter lim="800000"/>
            <a:headEnd/>
            <a:tailEnd/>
          </a:ln>
        </p:spPr>
        <p:txBody>
          <a:bodyPr>
            <a:spAutoFit/>
          </a:bodyPr>
          <a:lstStyle/>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节点又被叫做</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对象。每个载入浏览器的 </a:t>
            </a:r>
            <a:r>
              <a:rPr lang="en-US" altLang="zh-CN" sz="4000">
                <a:solidFill>
                  <a:schemeClr val="tx2"/>
                </a:solidFill>
                <a:latin typeface="微软雅黑" pitchFamily="34" charset="-122"/>
                <a:ea typeface="微软雅黑" pitchFamily="34" charset="-122"/>
              </a:rPr>
              <a:t>HTML </a:t>
            </a:r>
            <a:r>
              <a:rPr lang="zh-CN" altLang="en-US" sz="4000">
                <a:solidFill>
                  <a:schemeClr val="tx2"/>
                </a:solidFill>
                <a:latin typeface="微软雅黑" pitchFamily="34" charset="-122"/>
                <a:ea typeface="微软雅黑" pitchFamily="34" charset="-122"/>
              </a:rPr>
              <a:t>文档都会成为 </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对象。</a:t>
            </a:r>
          </a:p>
          <a:p>
            <a:pPr defTabSz="914400"/>
            <a:r>
              <a:rPr lang="en-US" altLang="zh-CN" sz="4000">
                <a:solidFill>
                  <a:schemeClr val="tx2"/>
                </a:solidFill>
                <a:latin typeface="微软雅黑" pitchFamily="34" charset="-122"/>
                <a:ea typeface="微软雅黑" pitchFamily="34" charset="-122"/>
              </a:rPr>
              <a:t>	document</a:t>
            </a:r>
            <a:r>
              <a:rPr lang="zh-CN" altLang="en-US" sz="4000">
                <a:solidFill>
                  <a:schemeClr val="tx2"/>
                </a:solidFill>
                <a:latin typeface="微软雅黑" pitchFamily="34" charset="-122"/>
                <a:ea typeface="微软雅黑" pitchFamily="34" charset="-122"/>
              </a:rPr>
              <a:t>对象使我们可以从脚本中对</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页面中的所有元素进行访问。</a:t>
            </a:r>
          </a:p>
          <a:p>
            <a:pPr defTabSz="914400"/>
            <a:r>
              <a:rPr lang="zh-CN" altLang="en-US" sz="4000">
                <a:solidFill>
                  <a:schemeClr val="tx2"/>
                </a:solidFill>
                <a:latin typeface="微软雅黑" pitchFamily="34" charset="-122"/>
                <a:ea typeface="微软雅黑" pitchFamily="34" charset="-122"/>
              </a:rPr>
              <a:t>	</a:t>
            </a: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是</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文档的根节点，每张网页都有自己的</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a:t>
            </a:r>
            <a:r>
              <a:rPr lang="en-US" altLang="zh-CN" sz="4000">
                <a:solidFill>
                  <a:schemeClr val="tx2"/>
                </a:solidFill>
                <a:latin typeface="微软雅黑" pitchFamily="34" charset="-122"/>
                <a:ea typeface="微软雅黑" pitchFamily="34" charset="-122"/>
              </a:rPr>
              <a:t>window.document</a:t>
            </a:r>
            <a:r>
              <a:rPr lang="zh-CN" altLang="en-US" sz="4000">
                <a:solidFill>
                  <a:schemeClr val="tx2"/>
                </a:solidFill>
                <a:latin typeface="微软雅黑" pitchFamily="34" charset="-122"/>
                <a:ea typeface="微软雅黑" pitchFamily="34" charset="-122"/>
              </a:rPr>
              <a:t>属性就指向这个节点。也就是说只要浏览器开始载入</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文档，这个节点对象就存在了，可以直接调用。</a:t>
            </a:r>
          </a:p>
        </p:txBody>
      </p:sp>
      <p:sp>
        <p:nvSpPr>
          <p:cNvPr id="19460" name="Rectangle 6"/>
          <p:cNvSpPr>
            <a:spLocks noChangeArrowheads="1"/>
          </p:cNvSpPr>
          <p:nvPr/>
        </p:nvSpPr>
        <p:spPr bwMode="auto">
          <a:xfrm>
            <a:off x="12417425" y="8154988"/>
            <a:ext cx="6481763" cy="5256212"/>
          </a:xfrm>
          <a:prstGeom prst="rect">
            <a:avLst/>
          </a:prstGeom>
          <a:noFill/>
          <a:ln w="76200">
            <a:solidFill>
              <a:schemeClr val="tx2"/>
            </a:solidFill>
            <a:miter lim="800000"/>
            <a:headEnd/>
            <a:tailEnd/>
          </a:ln>
        </p:spPr>
        <p:txBody>
          <a:bodyPr wrap="none" anchor="ctr"/>
          <a:lstStyle/>
          <a:p>
            <a:endParaRPr lang="zh-CN" altLang="en-US">
              <a:ea typeface="宋体" charset="-122"/>
            </a:endParaRPr>
          </a:p>
        </p:txBody>
      </p:sp>
      <p:sp>
        <p:nvSpPr>
          <p:cNvPr id="19461" name="Text Box 7"/>
          <p:cNvSpPr txBox="1">
            <a:spLocks noChangeArrowheads="1"/>
          </p:cNvSpPr>
          <p:nvPr/>
        </p:nvSpPr>
        <p:spPr bwMode="auto">
          <a:xfrm>
            <a:off x="12407900" y="7362825"/>
            <a:ext cx="2160588" cy="701675"/>
          </a:xfrm>
          <a:prstGeom prst="rect">
            <a:avLst/>
          </a:prstGeom>
          <a:noFill/>
          <a:ln w="9525">
            <a:noFill/>
            <a:miter lim="800000"/>
            <a:headEnd/>
            <a:tailEnd/>
          </a:ln>
        </p:spPr>
        <p:txBody>
          <a:bodyPr wrap="none">
            <a:spAutoFit/>
          </a:bodyPr>
          <a:lstStyle/>
          <a:p>
            <a:pPr defTabSz="914400"/>
            <a:r>
              <a:rPr lang="en-US" altLang="zh-CN" sz="4000">
                <a:solidFill>
                  <a:srgbClr val="FF0000"/>
                </a:solidFill>
                <a:ea typeface="宋体" charset="-122"/>
              </a:rPr>
              <a:t>html</a:t>
            </a:r>
            <a:r>
              <a:rPr lang="zh-CN" altLang="en-US" sz="4000">
                <a:solidFill>
                  <a:srgbClr val="FF0000"/>
                </a:solidFill>
                <a:ea typeface="宋体" charset="-122"/>
              </a:rPr>
              <a:t>文档</a:t>
            </a:r>
          </a:p>
        </p:txBody>
      </p:sp>
      <p:sp>
        <p:nvSpPr>
          <p:cNvPr id="19462" name="Text Box 8"/>
          <p:cNvSpPr txBox="1">
            <a:spLocks noChangeArrowheads="1"/>
          </p:cNvSpPr>
          <p:nvPr/>
        </p:nvSpPr>
        <p:spPr bwMode="auto">
          <a:xfrm>
            <a:off x="4919663" y="8081963"/>
            <a:ext cx="3432175" cy="701675"/>
          </a:xfrm>
          <a:prstGeom prst="rect">
            <a:avLst/>
          </a:prstGeom>
          <a:noFill/>
          <a:ln w="9525">
            <a:noFill/>
            <a:miter lim="800000"/>
            <a:headEnd/>
            <a:tailEnd/>
          </a:ln>
        </p:spPr>
        <p:txBody>
          <a:bodyPr wrap="none">
            <a:spAutoFit/>
          </a:bodyPr>
          <a:lstStyle/>
          <a:p>
            <a:pPr defTabSz="914400"/>
            <a:r>
              <a:rPr lang="en-US" altLang="zh-CN" sz="4000">
                <a:solidFill>
                  <a:srgbClr val="FF0000"/>
                </a:solidFill>
                <a:ea typeface="宋体" charset="-122"/>
              </a:rPr>
              <a:t>document</a:t>
            </a:r>
            <a:r>
              <a:rPr lang="zh-CN" altLang="en-US" sz="4000">
                <a:solidFill>
                  <a:srgbClr val="FF0000"/>
                </a:solidFill>
                <a:ea typeface="宋体" charset="-122"/>
              </a:rPr>
              <a:t>对象</a:t>
            </a:r>
          </a:p>
        </p:txBody>
      </p:sp>
      <p:sp>
        <p:nvSpPr>
          <p:cNvPr id="19463" name="Oval 9"/>
          <p:cNvSpPr>
            <a:spLocks noChangeArrowheads="1"/>
          </p:cNvSpPr>
          <p:nvPr/>
        </p:nvSpPr>
        <p:spPr bwMode="auto">
          <a:xfrm>
            <a:off x="6286500" y="9163050"/>
            <a:ext cx="1008063" cy="1008063"/>
          </a:xfrm>
          <a:prstGeom prst="ellipse">
            <a:avLst/>
          </a:prstGeom>
          <a:noFill/>
          <a:ln w="76200">
            <a:solidFill>
              <a:schemeClr val="tx2"/>
            </a:solidFill>
            <a:prstDash val="sysDot"/>
            <a:round/>
            <a:headEnd/>
            <a:tailEnd/>
          </a:ln>
        </p:spPr>
        <p:txBody>
          <a:bodyPr wrap="none" anchor="ctr"/>
          <a:lstStyle/>
          <a:p>
            <a:endParaRPr lang="zh-CN" altLang="en-US">
              <a:ea typeface="宋体" charset="-122"/>
            </a:endParaRPr>
          </a:p>
        </p:txBody>
      </p:sp>
      <p:sp>
        <p:nvSpPr>
          <p:cNvPr id="19464" name="Line 10"/>
          <p:cNvSpPr>
            <a:spLocks noChangeShapeType="1"/>
          </p:cNvSpPr>
          <p:nvPr/>
        </p:nvSpPr>
        <p:spPr bwMode="auto">
          <a:xfrm>
            <a:off x="6791325" y="10171113"/>
            <a:ext cx="0" cy="1439862"/>
          </a:xfrm>
          <a:prstGeom prst="line">
            <a:avLst/>
          </a:prstGeom>
          <a:noFill/>
          <a:ln w="76200">
            <a:solidFill>
              <a:schemeClr val="tx2"/>
            </a:solidFill>
            <a:prstDash val="sysDot"/>
            <a:round/>
            <a:headEnd/>
            <a:tailEnd/>
          </a:ln>
        </p:spPr>
        <p:txBody>
          <a:bodyPr/>
          <a:lstStyle/>
          <a:p>
            <a:endParaRPr lang="zh-CN" altLang="en-US"/>
          </a:p>
        </p:txBody>
      </p:sp>
      <p:sp>
        <p:nvSpPr>
          <p:cNvPr id="19465" name="Line 11"/>
          <p:cNvSpPr>
            <a:spLocks noChangeShapeType="1"/>
          </p:cNvSpPr>
          <p:nvPr/>
        </p:nvSpPr>
        <p:spPr bwMode="auto">
          <a:xfrm>
            <a:off x="5783263" y="10387013"/>
            <a:ext cx="2160587" cy="1587"/>
          </a:xfrm>
          <a:prstGeom prst="line">
            <a:avLst/>
          </a:prstGeom>
          <a:noFill/>
          <a:ln w="76200">
            <a:solidFill>
              <a:schemeClr val="tx2"/>
            </a:solidFill>
            <a:prstDash val="sysDot"/>
            <a:round/>
            <a:headEnd/>
            <a:tailEnd/>
          </a:ln>
        </p:spPr>
        <p:txBody>
          <a:bodyPr/>
          <a:lstStyle/>
          <a:p>
            <a:endParaRPr lang="zh-CN" altLang="en-US"/>
          </a:p>
        </p:txBody>
      </p:sp>
      <p:sp>
        <p:nvSpPr>
          <p:cNvPr id="19466" name="Line 12"/>
          <p:cNvSpPr>
            <a:spLocks noChangeShapeType="1"/>
          </p:cNvSpPr>
          <p:nvPr/>
        </p:nvSpPr>
        <p:spPr bwMode="auto">
          <a:xfrm flipH="1">
            <a:off x="6215063" y="11609388"/>
            <a:ext cx="576262" cy="649287"/>
          </a:xfrm>
          <a:prstGeom prst="line">
            <a:avLst/>
          </a:prstGeom>
          <a:noFill/>
          <a:ln w="76200">
            <a:solidFill>
              <a:schemeClr val="tx2"/>
            </a:solidFill>
            <a:prstDash val="sysDot"/>
            <a:round/>
            <a:headEnd/>
            <a:tailEnd/>
          </a:ln>
        </p:spPr>
        <p:txBody>
          <a:bodyPr/>
          <a:lstStyle/>
          <a:p>
            <a:endParaRPr lang="zh-CN" altLang="en-US"/>
          </a:p>
        </p:txBody>
      </p:sp>
      <p:sp>
        <p:nvSpPr>
          <p:cNvPr id="19467" name="Line 13"/>
          <p:cNvSpPr>
            <a:spLocks noChangeShapeType="1"/>
          </p:cNvSpPr>
          <p:nvPr/>
        </p:nvSpPr>
        <p:spPr bwMode="auto">
          <a:xfrm>
            <a:off x="6791325" y="11610975"/>
            <a:ext cx="792163" cy="647700"/>
          </a:xfrm>
          <a:prstGeom prst="line">
            <a:avLst/>
          </a:prstGeom>
          <a:noFill/>
          <a:ln w="76200">
            <a:solidFill>
              <a:schemeClr val="tx2"/>
            </a:solidFill>
            <a:prstDash val="sysDot"/>
            <a:round/>
            <a:headEnd/>
            <a:tailEnd/>
          </a:ln>
        </p:spPr>
        <p:txBody>
          <a:bodyPr/>
          <a:lstStyle/>
          <a:p>
            <a:endParaRPr lang="zh-CN" altLang="en-US"/>
          </a:p>
        </p:txBody>
      </p:sp>
      <p:sp>
        <p:nvSpPr>
          <p:cNvPr id="19468" name="Text Box 14"/>
          <p:cNvSpPr txBox="1">
            <a:spLocks noChangeArrowheads="1"/>
          </p:cNvSpPr>
          <p:nvPr/>
        </p:nvSpPr>
        <p:spPr bwMode="auto">
          <a:xfrm>
            <a:off x="12850813" y="8370888"/>
            <a:ext cx="5492750" cy="777875"/>
          </a:xfrm>
          <a:prstGeom prst="rect">
            <a:avLst/>
          </a:prstGeom>
          <a:noFill/>
          <a:ln w="76200">
            <a:solidFill>
              <a:schemeClr val="tx2"/>
            </a:solidFill>
            <a:miter lim="800000"/>
            <a:headEnd/>
            <a:tailEnd/>
          </a:ln>
        </p:spPr>
        <p:txBody>
          <a:bodyPr>
            <a:spAutoFit/>
          </a:bodyPr>
          <a:lstStyle/>
          <a:p>
            <a:pPr algn="ctr" defTabSz="914400"/>
            <a:r>
              <a:rPr lang="en-US" altLang="zh-CN" sz="4000">
                <a:solidFill>
                  <a:schemeClr val="tx2"/>
                </a:solidFill>
                <a:ea typeface="宋体" charset="-122"/>
              </a:rPr>
              <a:t>header</a:t>
            </a:r>
          </a:p>
        </p:txBody>
      </p:sp>
      <p:sp>
        <p:nvSpPr>
          <p:cNvPr id="19469" name="Text Box 15"/>
          <p:cNvSpPr txBox="1">
            <a:spLocks noChangeArrowheads="1"/>
          </p:cNvSpPr>
          <p:nvPr/>
        </p:nvSpPr>
        <p:spPr bwMode="auto">
          <a:xfrm>
            <a:off x="12850813" y="9321800"/>
            <a:ext cx="5492750" cy="777875"/>
          </a:xfrm>
          <a:prstGeom prst="rect">
            <a:avLst/>
          </a:prstGeom>
          <a:noFill/>
          <a:ln w="76200">
            <a:solidFill>
              <a:schemeClr val="tx2"/>
            </a:solidFill>
            <a:miter lim="800000"/>
            <a:headEnd/>
            <a:tailEnd/>
          </a:ln>
        </p:spPr>
        <p:txBody>
          <a:bodyPr>
            <a:spAutoFit/>
          </a:bodyPr>
          <a:lstStyle/>
          <a:p>
            <a:pPr algn="ctr" defTabSz="914400"/>
            <a:r>
              <a:rPr lang="en-US" altLang="zh-CN" sz="4000">
                <a:solidFill>
                  <a:schemeClr val="tx2"/>
                </a:solidFill>
                <a:ea typeface="宋体" charset="-122"/>
              </a:rPr>
              <a:t>nav</a:t>
            </a:r>
          </a:p>
        </p:txBody>
      </p:sp>
      <p:sp>
        <p:nvSpPr>
          <p:cNvPr id="19470" name="Text Box 16"/>
          <p:cNvSpPr txBox="1">
            <a:spLocks noChangeArrowheads="1"/>
          </p:cNvSpPr>
          <p:nvPr/>
        </p:nvSpPr>
        <p:spPr bwMode="auto">
          <a:xfrm>
            <a:off x="12850813" y="12417425"/>
            <a:ext cx="5492750" cy="777875"/>
          </a:xfrm>
          <a:prstGeom prst="rect">
            <a:avLst/>
          </a:prstGeom>
          <a:noFill/>
          <a:ln w="76200">
            <a:solidFill>
              <a:schemeClr val="tx2"/>
            </a:solidFill>
            <a:miter lim="800000"/>
            <a:headEnd/>
            <a:tailEnd/>
          </a:ln>
        </p:spPr>
        <p:txBody>
          <a:bodyPr>
            <a:spAutoFit/>
          </a:bodyPr>
          <a:lstStyle/>
          <a:p>
            <a:pPr algn="ctr" defTabSz="914400"/>
            <a:r>
              <a:rPr lang="en-US" altLang="zh-CN" sz="4000">
                <a:solidFill>
                  <a:schemeClr val="tx2"/>
                </a:solidFill>
                <a:ea typeface="宋体" charset="-122"/>
              </a:rPr>
              <a:t>footer</a:t>
            </a:r>
          </a:p>
        </p:txBody>
      </p:sp>
      <p:sp>
        <p:nvSpPr>
          <p:cNvPr id="19471" name="Text Box 17"/>
          <p:cNvSpPr txBox="1">
            <a:spLocks noChangeArrowheads="1"/>
          </p:cNvSpPr>
          <p:nvPr/>
        </p:nvSpPr>
        <p:spPr bwMode="auto">
          <a:xfrm>
            <a:off x="12850813" y="10242550"/>
            <a:ext cx="3384550" cy="1997075"/>
          </a:xfrm>
          <a:prstGeom prst="rect">
            <a:avLst/>
          </a:prstGeom>
          <a:noFill/>
          <a:ln w="76200">
            <a:solidFill>
              <a:schemeClr val="tx2"/>
            </a:solidFill>
            <a:miter lim="800000"/>
            <a:headEnd/>
            <a:tailEnd/>
          </a:ln>
        </p:spPr>
        <p:txBody>
          <a:bodyPr>
            <a:spAutoFit/>
          </a:bodyPr>
          <a:lstStyle/>
          <a:p>
            <a:pPr algn="ctr" defTabSz="914400"/>
            <a:endParaRPr lang="en-US" altLang="zh-CN" sz="4000">
              <a:solidFill>
                <a:schemeClr val="tx2"/>
              </a:solidFill>
              <a:ea typeface="宋体" charset="-122"/>
            </a:endParaRPr>
          </a:p>
          <a:p>
            <a:pPr algn="ctr" defTabSz="914400"/>
            <a:r>
              <a:rPr lang="en-US" altLang="zh-CN" sz="4000">
                <a:solidFill>
                  <a:schemeClr val="tx2"/>
                </a:solidFill>
                <a:ea typeface="宋体" charset="-122"/>
              </a:rPr>
              <a:t>article</a:t>
            </a:r>
          </a:p>
          <a:p>
            <a:pPr algn="ctr" defTabSz="914400"/>
            <a:endParaRPr lang="en-US" altLang="zh-CN" sz="4000">
              <a:solidFill>
                <a:schemeClr val="tx2"/>
              </a:solidFill>
              <a:ea typeface="宋体" charset="-122"/>
            </a:endParaRPr>
          </a:p>
        </p:txBody>
      </p:sp>
      <p:sp>
        <p:nvSpPr>
          <p:cNvPr id="19472" name="Text Box 18"/>
          <p:cNvSpPr txBox="1">
            <a:spLocks noChangeArrowheads="1"/>
          </p:cNvSpPr>
          <p:nvPr/>
        </p:nvSpPr>
        <p:spPr bwMode="auto">
          <a:xfrm>
            <a:off x="16379825" y="10242550"/>
            <a:ext cx="1943100" cy="1997075"/>
          </a:xfrm>
          <a:prstGeom prst="rect">
            <a:avLst/>
          </a:prstGeom>
          <a:noFill/>
          <a:ln w="76200">
            <a:solidFill>
              <a:schemeClr val="tx2"/>
            </a:solidFill>
            <a:miter lim="800000"/>
            <a:headEnd/>
            <a:tailEnd/>
          </a:ln>
        </p:spPr>
        <p:txBody>
          <a:bodyPr>
            <a:spAutoFit/>
          </a:bodyPr>
          <a:lstStyle/>
          <a:p>
            <a:pPr algn="ctr" defTabSz="914400"/>
            <a:endParaRPr lang="en-US" altLang="zh-CN" sz="4000">
              <a:solidFill>
                <a:schemeClr val="tx2"/>
              </a:solidFill>
              <a:ea typeface="宋体" charset="-122"/>
            </a:endParaRPr>
          </a:p>
          <a:p>
            <a:pPr algn="ctr" defTabSz="914400"/>
            <a:r>
              <a:rPr lang="en-US" altLang="zh-CN" sz="4000">
                <a:solidFill>
                  <a:schemeClr val="tx2"/>
                </a:solidFill>
                <a:ea typeface="宋体" charset="-122"/>
              </a:rPr>
              <a:t>aside</a:t>
            </a:r>
          </a:p>
          <a:p>
            <a:pPr algn="ctr" defTabSz="914400"/>
            <a:endParaRPr lang="en-US" altLang="zh-CN" sz="4000">
              <a:solidFill>
                <a:schemeClr val="tx2"/>
              </a:solidFill>
              <a:ea typeface="宋体" charset="-122"/>
            </a:endParaRPr>
          </a:p>
        </p:txBody>
      </p:sp>
      <p:sp>
        <p:nvSpPr>
          <p:cNvPr id="19473" name="Line 19"/>
          <p:cNvSpPr>
            <a:spLocks noChangeShapeType="1"/>
          </p:cNvSpPr>
          <p:nvPr/>
        </p:nvSpPr>
        <p:spPr bwMode="auto">
          <a:xfrm flipH="1">
            <a:off x="7881938" y="8586788"/>
            <a:ext cx="4321175" cy="720725"/>
          </a:xfrm>
          <a:prstGeom prst="line">
            <a:avLst/>
          </a:prstGeom>
          <a:noFill/>
          <a:ln w="76200">
            <a:solidFill>
              <a:schemeClr val="tx2"/>
            </a:solidFill>
            <a:prstDash val="sysDot"/>
            <a:round/>
            <a:headEnd/>
            <a:tailEnd type="triangle" w="med" len="med"/>
          </a:ln>
        </p:spPr>
        <p:txBody>
          <a:bodyPr/>
          <a:lstStyle/>
          <a:p>
            <a:endParaRPr lang="zh-CN" altLang="en-US"/>
          </a:p>
        </p:txBody>
      </p:sp>
      <p:sp>
        <p:nvSpPr>
          <p:cNvPr id="19474" name="Line 20"/>
          <p:cNvSpPr>
            <a:spLocks noChangeShapeType="1"/>
          </p:cNvSpPr>
          <p:nvPr/>
        </p:nvSpPr>
        <p:spPr bwMode="auto">
          <a:xfrm flipV="1">
            <a:off x="8458200" y="8875713"/>
            <a:ext cx="4608513" cy="1584325"/>
          </a:xfrm>
          <a:prstGeom prst="line">
            <a:avLst/>
          </a:prstGeom>
          <a:noFill/>
          <a:ln w="76200">
            <a:solidFill>
              <a:schemeClr val="tx2"/>
            </a:solidFill>
            <a:prstDash val="sysDot"/>
            <a:round/>
            <a:headEnd/>
            <a:tailEnd type="triangle" w="med" len="med"/>
          </a:ln>
        </p:spPr>
        <p:txBody>
          <a:bodyPr/>
          <a:lstStyle/>
          <a:p>
            <a:endParaRPr lang="zh-CN" altLang="en-US"/>
          </a:p>
        </p:txBody>
      </p:sp>
      <p:sp>
        <p:nvSpPr>
          <p:cNvPr id="19475" name="Line 21"/>
          <p:cNvSpPr>
            <a:spLocks noChangeShapeType="1"/>
          </p:cNvSpPr>
          <p:nvPr/>
        </p:nvSpPr>
        <p:spPr bwMode="auto">
          <a:xfrm>
            <a:off x="8458200" y="10460038"/>
            <a:ext cx="8280400" cy="431800"/>
          </a:xfrm>
          <a:prstGeom prst="line">
            <a:avLst/>
          </a:prstGeom>
          <a:noFill/>
          <a:ln w="76200">
            <a:solidFill>
              <a:schemeClr val="tx2"/>
            </a:solidFill>
            <a:prstDash val="sysDot"/>
            <a:round/>
            <a:headEnd/>
            <a:tailEnd type="triangle" w="med" len="med"/>
          </a:ln>
        </p:spPr>
        <p:txBody>
          <a:bodyPr/>
          <a:lstStyle/>
          <a:p>
            <a:endParaRPr lang="zh-CN" altLang="en-US"/>
          </a:p>
        </p:txBody>
      </p:sp>
      <p:sp>
        <p:nvSpPr>
          <p:cNvPr id="19476" name="Line 22"/>
          <p:cNvSpPr>
            <a:spLocks noChangeShapeType="1"/>
          </p:cNvSpPr>
          <p:nvPr/>
        </p:nvSpPr>
        <p:spPr bwMode="auto">
          <a:xfrm>
            <a:off x="8458200" y="10460038"/>
            <a:ext cx="4968875" cy="2374900"/>
          </a:xfrm>
          <a:prstGeom prst="line">
            <a:avLst/>
          </a:prstGeom>
          <a:noFill/>
          <a:ln w="76200">
            <a:solidFill>
              <a:schemeClr val="tx2"/>
            </a:solidFill>
            <a:prstDash val="sysDot"/>
            <a:round/>
            <a:headEnd/>
            <a:tailEnd type="triangle" w="med" len="med"/>
          </a:ln>
        </p:spPr>
        <p:txBody>
          <a:bodyPr/>
          <a:lstStyle/>
          <a:p>
            <a:endParaRPr lang="zh-CN" altLang="en-US"/>
          </a:p>
        </p:txBody>
      </p:sp>
      <p:sp>
        <p:nvSpPr>
          <p:cNvPr id="19477" name="Text Box 23"/>
          <p:cNvSpPr txBox="1">
            <a:spLocks noChangeArrowheads="1"/>
          </p:cNvSpPr>
          <p:nvPr/>
        </p:nvSpPr>
        <p:spPr bwMode="auto">
          <a:xfrm>
            <a:off x="8662988" y="12546013"/>
            <a:ext cx="3543300" cy="701675"/>
          </a:xfrm>
          <a:prstGeom prst="rect">
            <a:avLst/>
          </a:prstGeom>
          <a:noFill/>
          <a:ln w="9525">
            <a:noFill/>
            <a:miter lim="800000"/>
            <a:headEnd/>
            <a:tailEnd/>
          </a:ln>
        </p:spPr>
        <p:txBody>
          <a:bodyPr wrap="none">
            <a:spAutoFit/>
          </a:bodyPr>
          <a:lstStyle/>
          <a:p>
            <a:pPr defTabSz="914400"/>
            <a:r>
              <a:rPr lang="en-US" altLang="zh-CN" sz="4000">
                <a:solidFill>
                  <a:srgbClr val="FF0000"/>
                </a:solidFill>
                <a:ea typeface="宋体" charset="-122"/>
              </a:rPr>
              <a:t>DOM </a:t>
            </a:r>
            <a:r>
              <a:rPr lang="zh-CN" altLang="en-US" sz="4000">
                <a:solidFill>
                  <a:srgbClr val="FF0000"/>
                </a:solidFill>
                <a:ea typeface="宋体" charset="-122"/>
              </a:rPr>
              <a:t>制定标准</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0482"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0483" name="Shape 131"/>
          <p:cNvSpPr>
            <a:spLocks noChangeArrowheads="1"/>
          </p:cNvSpPr>
          <p:nvPr/>
        </p:nvSpPr>
        <p:spPr bwMode="auto">
          <a:xfrm>
            <a:off x="2117725" y="2281238"/>
            <a:ext cx="20148550" cy="1198562"/>
          </a:xfrm>
          <a:prstGeom prst="rect">
            <a:avLst/>
          </a:prstGeom>
          <a:noFill/>
          <a:ln w="12700">
            <a:noFill/>
            <a:miter lim="400000"/>
            <a:headEnd/>
            <a:tailEnd/>
          </a:ln>
        </p:spPr>
        <p:txBody>
          <a:bodyPr lIns="50800" tIns="50800" rIns="50800" bIns="50800">
            <a:spAutoFit/>
          </a:bodyPr>
          <a:lstStyle/>
          <a:p>
            <a:pPr hangingPunct="0">
              <a:lnSpc>
                <a:spcPct val="120000"/>
              </a:lnSpc>
            </a:pPr>
            <a:r>
              <a:rPr lang="en-US" altLang="zh-CN" sz="6000">
                <a:solidFill>
                  <a:srgbClr val="53585F"/>
                </a:solidFill>
                <a:latin typeface="微软雅黑" pitchFamily="34" charset="-122"/>
                <a:ea typeface="微软雅黑" pitchFamily="34" charset="-122"/>
              </a:rPr>
              <a:t>2.Document</a:t>
            </a:r>
            <a:r>
              <a:rPr lang="zh-CN" altLang="en-US" sz="6000">
                <a:solidFill>
                  <a:srgbClr val="53585F"/>
                </a:solidFill>
                <a:latin typeface="微软雅黑" pitchFamily="34" charset="-122"/>
                <a:ea typeface="微软雅黑" pitchFamily="34" charset="-122"/>
              </a:rPr>
              <a:t>节点属性</a:t>
            </a:r>
          </a:p>
        </p:txBody>
      </p:sp>
      <p:sp>
        <p:nvSpPr>
          <p:cNvPr id="20484" name="Text Box 7"/>
          <p:cNvSpPr txBox="1">
            <a:spLocks noChangeArrowheads="1"/>
          </p:cNvSpPr>
          <p:nvPr/>
        </p:nvSpPr>
        <p:spPr bwMode="auto">
          <a:xfrm>
            <a:off x="2254250" y="3689350"/>
            <a:ext cx="21386800" cy="3749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	javascript</a:t>
            </a:r>
            <a:r>
              <a:rPr lang="zh-CN" altLang="en-US" sz="4000">
                <a:solidFill>
                  <a:schemeClr val="tx2"/>
                </a:solidFill>
                <a:latin typeface="微软雅黑" pitchFamily="34" charset="-122"/>
                <a:ea typeface="微软雅黑" pitchFamily="34" charset="-122"/>
              </a:rPr>
              <a:t>为</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节点提供了很多属性方便我们更好地使用。相对用得比较多的有下面这些：</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(1)doctype,documentElement,body,head</a:t>
            </a:r>
            <a:r>
              <a:rPr lang="zh-CN" altLang="en-US" sz="4000">
                <a:solidFill>
                  <a:schemeClr val="tx2"/>
                </a:solidFill>
                <a:latin typeface="微软雅黑" pitchFamily="34" charset="-122"/>
                <a:ea typeface="微软雅黑" pitchFamily="34" charset="-122"/>
              </a:rPr>
              <a:t>：返回文档内部的某个</a:t>
            </a:r>
            <a:r>
              <a:rPr lang="zh-CN" altLang="en-US" sz="4000">
                <a:solidFill>
                  <a:srgbClr val="FF0000"/>
                </a:solidFill>
                <a:latin typeface="微软雅黑" pitchFamily="34" charset="-122"/>
                <a:ea typeface="微软雅黑" pitchFamily="34" charset="-122"/>
              </a:rPr>
              <a:t>节点</a:t>
            </a:r>
            <a:r>
              <a:rPr lang="zh-CN" altLang="en-US"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(2)documentURL,URL,domain,lastModified,location,title,readyState</a:t>
            </a:r>
            <a:r>
              <a:rPr lang="zh-CN" altLang="en-US" sz="4000">
                <a:solidFill>
                  <a:schemeClr val="tx2"/>
                </a:solidFill>
                <a:latin typeface="微软雅黑" pitchFamily="34" charset="-122"/>
                <a:ea typeface="微软雅黑" pitchFamily="34" charset="-122"/>
              </a:rPr>
              <a:t>：返回文档指定</a:t>
            </a:r>
            <a:r>
              <a:rPr lang="zh-CN" altLang="en-US" sz="4000">
                <a:solidFill>
                  <a:srgbClr val="FF0000"/>
                </a:solidFill>
                <a:latin typeface="微软雅黑" pitchFamily="34" charset="-122"/>
                <a:ea typeface="微软雅黑" pitchFamily="34" charset="-122"/>
              </a:rPr>
              <a:t>信息</a:t>
            </a:r>
            <a:r>
              <a:rPr lang="zh-CN" altLang="en-US" sz="4000">
                <a:solidFill>
                  <a:schemeClr val="tx2"/>
                </a:solidFill>
                <a:latin typeface="微软雅黑" pitchFamily="34" charset="-122"/>
                <a:ea typeface="微软雅黑" pitchFamily="34" charset="-122"/>
              </a:rPr>
              <a:t>。</a:t>
            </a:r>
          </a:p>
          <a:p>
            <a:pPr defTabSz="914400"/>
            <a:r>
              <a:rPr lang="en-US" altLang="zh-CN" sz="4000">
                <a:solidFill>
                  <a:schemeClr val="tx2"/>
                </a:solidFill>
                <a:latin typeface="微软雅黑" pitchFamily="34" charset="-122"/>
                <a:ea typeface="微软雅黑" pitchFamily="34" charset="-122"/>
              </a:rPr>
              <a:t>(</a:t>
            </a:r>
            <a:r>
              <a:rPr lang="en-US" altLang="zh-CN" sz="4000">
                <a:solidFill>
                  <a:srgbClr val="53585F"/>
                </a:solidFill>
                <a:latin typeface="微软雅黑" pitchFamily="34" charset="-122"/>
                <a:ea typeface="微软雅黑" pitchFamily="34" charset="-122"/>
              </a:rPr>
              <a:t>3)anchors,forms,images,links,scripts</a:t>
            </a:r>
            <a:r>
              <a:rPr lang="zh-CN" altLang="en-US" sz="4000">
                <a:solidFill>
                  <a:srgbClr val="53585F"/>
                </a:solidFill>
                <a:latin typeface="微软雅黑" pitchFamily="34" charset="-122"/>
                <a:ea typeface="微软雅黑" pitchFamily="34" charset="-122"/>
              </a:rPr>
              <a:t>：返回文档内部特定节点的集合。</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1506"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1507" name="Text Box 4"/>
          <p:cNvSpPr txBox="1">
            <a:spLocks noChangeArrowheads="1"/>
          </p:cNvSpPr>
          <p:nvPr/>
        </p:nvSpPr>
        <p:spPr bwMode="auto">
          <a:xfrm>
            <a:off x="1966913" y="232092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(1)doctype</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documentElement</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body</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head</a:t>
            </a:r>
            <a:r>
              <a:rPr lang="zh-CN" altLang="en-US" sz="4000">
                <a:solidFill>
                  <a:schemeClr val="tx2"/>
                </a:solidFill>
                <a:latin typeface="微软雅黑" pitchFamily="34" charset="-122"/>
                <a:ea typeface="微软雅黑" pitchFamily="34" charset="-122"/>
              </a:rPr>
              <a:t>属性</a:t>
            </a:r>
          </a:p>
        </p:txBody>
      </p:sp>
      <p:sp>
        <p:nvSpPr>
          <p:cNvPr id="21508" name="Text Box 5"/>
          <p:cNvSpPr txBox="1">
            <a:spLocks noChangeArrowheads="1"/>
          </p:cNvSpPr>
          <p:nvPr/>
        </p:nvSpPr>
        <p:spPr bwMode="auto">
          <a:xfrm>
            <a:off x="2019300" y="3203575"/>
            <a:ext cx="21910675" cy="7407275"/>
          </a:xfrm>
          <a:prstGeom prst="rect">
            <a:avLst/>
          </a:prstGeom>
          <a:noFill/>
          <a:ln w="9525">
            <a:noFill/>
            <a:miter lim="800000"/>
            <a:headEnd/>
            <a:tailEnd/>
          </a:ln>
        </p:spPr>
        <p:txBody>
          <a:bodyPr>
            <a:spAutoFit/>
          </a:bodyPr>
          <a:lstStyle/>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【doctype】</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对于</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文档来说</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对象一般有两个子节点，第一个子节点就是</a:t>
            </a:r>
            <a:r>
              <a:rPr lang="en-US" altLang="zh-CN" sz="4000">
                <a:solidFill>
                  <a:schemeClr val="tx2"/>
                </a:solidFill>
                <a:latin typeface="微软雅黑" pitchFamily="34" charset="-122"/>
                <a:ea typeface="微软雅黑" pitchFamily="34" charset="-122"/>
              </a:rPr>
              <a:t>doctype</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doctype</a:t>
            </a:r>
            <a:r>
              <a:rPr lang="zh-CN" altLang="en-US" sz="4000">
                <a:solidFill>
                  <a:schemeClr val="tx2"/>
                </a:solidFill>
                <a:latin typeface="微软雅黑" pitchFamily="34" charset="-122"/>
                <a:ea typeface="微软雅黑" pitchFamily="34" charset="-122"/>
              </a:rPr>
              <a:t>节点是一个对象，包含了当前文档类型信息。如果网页没有声明</a:t>
            </a:r>
            <a:r>
              <a:rPr lang="en-US" altLang="zh-CN" sz="4000">
                <a:solidFill>
                  <a:schemeClr val="tx2"/>
                </a:solidFill>
                <a:latin typeface="微软雅黑" pitchFamily="34" charset="-122"/>
                <a:ea typeface="微软雅黑" pitchFamily="34" charset="-122"/>
              </a:rPr>
              <a:t>DTD</a:t>
            </a:r>
            <a:r>
              <a:rPr lang="zh-CN" altLang="en-US" sz="4000">
                <a:solidFill>
                  <a:schemeClr val="tx2"/>
                </a:solidFill>
                <a:latin typeface="微软雅黑" pitchFamily="34" charset="-122"/>
                <a:ea typeface="微软雅黑" pitchFamily="34" charset="-122"/>
              </a:rPr>
              <a:t>，该属性返回</a:t>
            </a:r>
            <a:r>
              <a:rPr lang="en-US" altLang="zh-CN" sz="4000">
                <a:solidFill>
                  <a:schemeClr val="tx2"/>
                </a:solidFill>
                <a:latin typeface="微软雅黑" pitchFamily="34" charset="-122"/>
                <a:ea typeface="微软雅黑" pitchFamily="34" charset="-122"/>
              </a:rPr>
              <a:t>null</a:t>
            </a:r>
            <a:r>
              <a:rPr lang="zh-CN" altLang="en-US" sz="4000">
                <a:solidFill>
                  <a:schemeClr val="tx2"/>
                </a:solidFill>
                <a:latin typeface="微软雅黑" pitchFamily="34" charset="-122"/>
                <a:ea typeface="微软雅黑" pitchFamily="34" charset="-122"/>
              </a:rPr>
              <a:t>。</a:t>
            </a:r>
          </a:p>
          <a:p>
            <a:pPr defTabSz="914400"/>
            <a:r>
              <a:rPr lang="zh-CN" altLang="en-US" sz="4000">
                <a:solidFill>
                  <a:schemeClr val="tx2"/>
                </a:solidFill>
                <a:latin typeface="微软雅黑" pitchFamily="34" charset="-122"/>
                <a:ea typeface="微软雅黑" pitchFamily="34" charset="-122"/>
              </a:rPr>
              <a:t>	对于</a:t>
            </a:r>
            <a:r>
              <a:rPr lang="en-US" altLang="zh-CN" sz="4000">
                <a:solidFill>
                  <a:schemeClr val="tx2"/>
                </a:solidFill>
                <a:latin typeface="微软雅黑" pitchFamily="34" charset="-122"/>
                <a:ea typeface="微软雅黑" pitchFamily="34" charset="-122"/>
              </a:rPr>
              <a:t>HTML5</a:t>
            </a:r>
            <a:r>
              <a:rPr lang="zh-CN" altLang="en-US" sz="4000">
                <a:solidFill>
                  <a:schemeClr val="tx2"/>
                </a:solidFill>
                <a:latin typeface="微软雅黑" pitchFamily="34" charset="-122"/>
                <a:ea typeface="微软雅黑" pitchFamily="34" charset="-122"/>
              </a:rPr>
              <a:t>文档，</a:t>
            </a:r>
            <a:r>
              <a:rPr lang="en-US" altLang="zh-CN" sz="4000">
                <a:solidFill>
                  <a:schemeClr val="tx2"/>
                </a:solidFill>
                <a:latin typeface="微软雅黑" pitchFamily="34" charset="-122"/>
                <a:ea typeface="微软雅黑" pitchFamily="34" charset="-122"/>
              </a:rPr>
              <a:t>doctype</a:t>
            </a:r>
            <a:r>
              <a:rPr lang="zh-CN" altLang="en-US" sz="4000">
                <a:solidFill>
                  <a:schemeClr val="tx2"/>
                </a:solidFill>
                <a:latin typeface="微软雅黑" pitchFamily="34" charset="-122"/>
                <a:ea typeface="微软雅黑" pitchFamily="34" charset="-122"/>
              </a:rPr>
              <a:t>节点就代表</a:t>
            </a:r>
            <a:r>
              <a:rPr lang="en-US" altLang="zh-CN" sz="4000">
                <a:solidFill>
                  <a:schemeClr val="tx2"/>
                </a:solidFill>
                <a:latin typeface="微软雅黑" pitchFamily="34" charset="-122"/>
                <a:ea typeface="微软雅黑" pitchFamily="34" charset="-122"/>
              </a:rPr>
              <a:t>&lt;!DOCTYPE html&gt;</a:t>
            </a:r>
            <a:r>
              <a:rPr lang="zh-CN" altLang="en-US" sz="4000">
                <a:solidFill>
                  <a:schemeClr val="tx2"/>
                </a:solidFill>
                <a:latin typeface="微软雅黑" pitchFamily="34" charset="-122"/>
                <a:ea typeface="微软雅黑" pitchFamily="34" charset="-122"/>
              </a:rPr>
              <a: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document.doctype</a:t>
            </a:r>
          </a:p>
          <a:p>
            <a:pPr defTabSz="914400"/>
            <a:endParaRPr lang="zh-CN"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var doctype = document.doctype;</a:t>
            </a:r>
          </a:p>
          <a:p>
            <a:pPr defTabSz="914400"/>
            <a:r>
              <a:rPr lang="en-US" altLang="zh-CN" sz="4000">
                <a:solidFill>
                  <a:schemeClr val="tx2"/>
                </a:solidFill>
                <a:latin typeface="微软雅黑" pitchFamily="34" charset="-122"/>
                <a:ea typeface="微软雅黑" pitchFamily="34" charset="-122"/>
              </a:rPr>
              <a:t>	console.log(doctype); // "&lt;!DOCTYPE html&gt;"</a:t>
            </a:r>
          </a:p>
          <a:p>
            <a:pPr defTabSz="914400"/>
            <a:r>
              <a:rPr lang="en-US" altLang="zh-CN" sz="4000">
                <a:solidFill>
                  <a:schemeClr val="tx2"/>
                </a:solidFill>
                <a:latin typeface="微软雅黑" pitchFamily="34" charset="-122"/>
                <a:ea typeface="微软雅黑" pitchFamily="34" charset="-122"/>
              </a:rPr>
              <a:t>	console.log(doctype.name); // "html"</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2530"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2531" name="Text Box 5"/>
          <p:cNvSpPr txBox="1">
            <a:spLocks noChangeArrowheads="1"/>
          </p:cNvSpPr>
          <p:nvPr/>
        </p:nvSpPr>
        <p:spPr bwMode="auto">
          <a:xfrm>
            <a:off x="2019300" y="2465388"/>
            <a:ext cx="21910675" cy="61880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【documentElement】</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document.documentElement</a:t>
            </a:r>
            <a:r>
              <a:rPr lang="zh-CN" altLang="en-US" sz="4000">
                <a:solidFill>
                  <a:schemeClr val="tx2"/>
                </a:solidFill>
                <a:latin typeface="微软雅黑" pitchFamily="34" charset="-122"/>
                <a:ea typeface="微软雅黑" pitchFamily="34" charset="-122"/>
              </a:rPr>
              <a:t>属性，表示当前文档的根节点。它通常是</a:t>
            </a:r>
            <a:r>
              <a:rPr lang="en-US" altLang="zh-CN" sz="4000">
                <a:solidFill>
                  <a:schemeClr val="tx2"/>
                </a:solidFill>
                <a:latin typeface="微软雅黑" pitchFamily="34" charset="-122"/>
                <a:ea typeface="微软雅黑" pitchFamily="34" charset="-122"/>
              </a:rPr>
              <a:t>document</a:t>
            </a:r>
            <a:r>
              <a:rPr lang="zh-CN" altLang="en-US" sz="4000">
                <a:solidFill>
                  <a:schemeClr val="tx2"/>
                </a:solidFill>
                <a:latin typeface="微软雅黑" pitchFamily="34" charset="-122"/>
                <a:ea typeface="微软雅黑" pitchFamily="34" charset="-122"/>
              </a:rPr>
              <a:t>节点的第二个子节点，紧跟在</a:t>
            </a:r>
            <a:r>
              <a:rPr lang="en-US" altLang="zh-CN" sz="4000">
                <a:solidFill>
                  <a:schemeClr val="tx2"/>
                </a:solidFill>
                <a:latin typeface="微软雅黑" pitchFamily="34" charset="-122"/>
                <a:ea typeface="微软雅黑" pitchFamily="34" charset="-122"/>
              </a:rPr>
              <a:t>document.doctype</a:t>
            </a:r>
            <a:r>
              <a:rPr lang="zh-CN" altLang="en-US" sz="4000">
                <a:solidFill>
                  <a:schemeClr val="tx2"/>
                </a:solidFill>
                <a:latin typeface="微软雅黑" pitchFamily="34" charset="-122"/>
                <a:ea typeface="微软雅黑" pitchFamily="34" charset="-122"/>
              </a:rPr>
              <a:t>节点后面。</a:t>
            </a:r>
          </a:p>
          <a:p>
            <a:pPr defTabSz="914400"/>
            <a:r>
              <a:rPr lang="zh-CN" altLang="en-US" sz="4000">
                <a:solidFill>
                  <a:schemeClr val="tx2"/>
                </a:solidFill>
                <a:latin typeface="微软雅黑" pitchFamily="34" charset="-122"/>
                <a:ea typeface="微软雅黑" pitchFamily="34" charset="-122"/>
              </a:rPr>
              <a:t>	对于</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网页，该属性返回</a:t>
            </a:r>
            <a:r>
              <a:rPr lang="en-US" altLang="zh-CN" sz="4000">
                <a:solidFill>
                  <a:schemeClr val="tx2"/>
                </a:solidFill>
                <a:latin typeface="微软雅黑" pitchFamily="34" charset="-122"/>
                <a:ea typeface="微软雅黑" pitchFamily="34" charset="-122"/>
              </a:rPr>
              <a:t>HTML</a:t>
            </a:r>
            <a:r>
              <a:rPr lang="zh-CN" altLang="en-US" sz="4000">
                <a:solidFill>
                  <a:schemeClr val="tx2"/>
                </a:solidFill>
                <a:latin typeface="微软雅黑" pitchFamily="34" charset="-122"/>
                <a:ea typeface="微软雅黑" pitchFamily="34" charset="-122"/>
              </a:rPr>
              <a:t>节点。但是对我们来说一般都是通过</a:t>
            </a:r>
            <a:r>
              <a:rPr lang="en-US" altLang="zh-CN" sz="4000">
                <a:solidFill>
                  <a:schemeClr val="tx2"/>
                </a:solidFill>
                <a:latin typeface="微软雅黑" pitchFamily="34" charset="-122"/>
                <a:ea typeface="微软雅黑" pitchFamily="34" charset="-122"/>
              </a:rPr>
              <a:t>documentElement</a:t>
            </a:r>
            <a:r>
              <a:rPr lang="zh-CN" altLang="en-US" sz="4000">
                <a:solidFill>
                  <a:schemeClr val="tx2"/>
                </a:solidFill>
                <a:latin typeface="微软雅黑" pitchFamily="34" charset="-122"/>
                <a:ea typeface="微软雅黑" pitchFamily="34" charset="-122"/>
              </a:rPr>
              <a:t>节点来访问页面当中的其他子节点。</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document.documentElement</a:t>
            </a:r>
          </a:p>
          <a:p>
            <a:pPr defTabSz="914400"/>
            <a:endParaRPr lang="zh-CN" altLang="en-US"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	console.log(document.documentElement);</a:t>
            </a:r>
          </a:p>
        </p:txBody>
      </p:sp>
      <p:pic>
        <p:nvPicPr>
          <p:cNvPr id="22532" name="Picture 6"/>
          <p:cNvPicPr>
            <a:picLocks noChangeAspect="1" noChangeArrowheads="1"/>
          </p:cNvPicPr>
          <p:nvPr/>
        </p:nvPicPr>
        <p:blipFill>
          <a:blip r:embed="rId4"/>
          <a:srcRect/>
          <a:stretch>
            <a:fillRect/>
          </a:stretch>
        </p:blipFill>
        <p:spPr bwMode="auto">
          <a:xfrm>
            <a:off x="11399838" y="9594850"/>
            <a:ext cx="10225087" cy="2574925"/>
          </a:xfrm>
          <a:prstGeom prst="rect">
            <a:avLst/>
          </a:prstGeom>
          <a:noFill/>
          <a:ln w="9525">
            <a:noFill/>
            <a:miter lim="800000"/>
            <a:headEnd/>
            <a:tailEnd/>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3"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3554"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3555" name="Text Box 5"/>
          <p:cNvSpPr txBox="1">
            <a:spLocks noChangeArrowheads="1"/>
          </p:cNvSpPr>
          <p:nvPr/>
        </p:nvSpPr>
        <p:spPr bwMode="auto">
          <a:xfrm>
            <a:off x="2019300" y="2465388"/>
            <a:ext cx="21910675" cy="5578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【body】</a:t>
            </a:r>
          </a:p>
          <a:p>
            <a:pPr defTabSz="914400"/>
            <a:endParaRPr lang="zh-CN" altLang="en-US" sz="4000">
              <a:solidFill>
                <a:schemeClr val="tx2"/>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body</a:t>
            </a:r>
            <a:r>
              <a:rPr lang="zh-CN" altLang="en-US" sz="4000">
                <a:solidFill>
                  <a:srgbClr val="53585F"/>
                </a:solidFill>
                <a:latin typeface="微软雅黑" pitchFamily="34" charset="-122"/>
                <a:ea typeface="微软雅黑" pitchFamily="34" charset="-122"/>
              </a:rPr>
              <a:t>属性返回当前文档的</a:t>
            </a:r>
            <a:r>
              <a:rPr lang="en-US" altLang="zh-CN" sz="4000">
                <a:solidFill>
                  <a:srgbClr val="53585F"/>
                </a:solidFill>
                <a:latin typeface="微软雅黑" pitchFamily="34" charset="-122"/>
                <a:ea typeface="微软雅黑" pitchFamily="34" charset="-122"/>
              </a:rPr>
              <a:t>body</a:t>
            </a:r>
            <a:r>
              <a:rPr lang="zh-CN" altLang="en-US" sz="4000">
                <a:solidFill>
                  <a:srgbClr val="53585F"/>
                </a:solidFill>
                <a:latin typeface="微软雅黑" pitchFamily="34" charset="-122"/>
                <a:ea typeface="微软雅黑" pitchFamily="34" charset="-122"/>
              </a:rPr>
              <a:t>或</a:t>
            </a:r>
            <a:r>
              <a:rPr lang="en-US" altLang="zh-CN" sz="4000">
                <a:solidFill>
                  <a:srgbClr val="53585F"/>
                </a:solidFill>
                <a:latin typeface="微软雅黑" pitchFamily="34" charset="-122"/>
                <a:ea typeface="微软雅黑" pitchFamily="34" charset="-122"/>
              </a:rPr>
              <a:t>frameset</a:t>
            </a:r>
            <a:r>
              <a:rPr lang="zh-CN" altLang="en-US" sz="4000">
                <a:solidFill>
                  <a:srgbClr val="53585F"/>
                </a:solidFill>
                <a:latin typeface="微软雅黑" pitchFamily="34" charset="-122"/>
                <a:ea typeface="微软雅黑" pitchFamily="34" charset="-122"/>
              </a:rPr>
              <a:t>节点，如果不存在这样的节点，就返回</a:t>
            </a:r>
            <a:r>
              <a:rPr lang="en-US" altLang="zh-CN" sz="4000">
                <a:solidFill>
                  <a:srgbClr val="53585F"/>
                </a:solidFill>
                <a:latin typeface="微软雅黑" pitchFamily="34" charset="-122"/>
                <a:ea typeface="微软雅黑" pitchFamily="34" charset="-122"/>
              </a:rPr>
              <a:t>null</a:t>
            </a:r>
            <a:r>
              <a:rPr lang="zh-CN" altLang="en-US" sz="4000">
                <a:solidFill>
                  <a:srgbClr val="53585F"/>
                </a:solidFill>
                <a:latin typeface="微软雅黑" pitchFamily="34" charset="-122"/>
                <a:ea typeface="微软雅黑" pitchFamily="34" charset="-122"/>
              </a:rPr>
              <a:t>。</a:t>
            </a:r>
          </a:p>
          <a:p>
            <a:pPr defTabSz="914400"/>
            <a:r>
              <a:rPr lang="zh-CN" altLang="en-US" sz="4000">
                <a:solidFill>
                  <a:srgbClr val="53585F"/>
                </a:solidFill>
                <a:latin typeface="微软雅黑" pitchFamily="34" charset="-122"/>
                <a:ea typeface="微软雅黑" pitchFamily="34" charset="-122"/>
              </a:rPr>
              <a:t>	这个属性是可写的，如果对其写入一个新的节点会导致原有的所有子节点被移除。但是我们暂时不作考虑，稍后讲过通过节点改写</a:t>
            </a:r>
            <a:r>
              <a:rPr lang="en-US" altLang="zh-CN" sz="4000">
                <a:solidFill>
                  <a:srgbClr val="53585F"/>
                </a:solidFill>
                <a:latin typeface="微软雅黑" pitchFamily="34" charset="-122"/>
                <a:ea typeface="微软雅黑" pitchFamily="34" charset="-122"/>
              </a:rPr>
              <a:t>html</a:t>
            </a:r>
            <a:r>
              <a:rPr lang="zh-CN" altLang="en-US" sz="4000">
                <a:solidFill>
                  <a:srgbClr val="53585F"/>
                </a:solidFill>
                <a:latin typeface="微软雅黑" pitchFamily="34" charset="-122"/>
                <a:ea typeface="微软雅黑" pitchFamily="34" charset="-122"/>
              </a:rPr>
              <a:t>页面后我们再来考虑。</a:t>
            </a:r>
          </a:p>
          <a:p>
            <a:pPr defTabSz="914400"/>
            <a:endParaRPr lang="en-US" altLang="zh-CN" sz="4000">
              <a:solidFill>
                <a:srgbClr val="53585F"/>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a:t>
            </a:r>
            <a:r>
              <a:rPr lang="zh-CN" altLang="en-US" sz="4000">
                <a:solidFill>
                  <a:srgbClr val="53585F"/>
                </a:solidFill>
                <a:latin typeface="微软雅黑" pitchFamily="34" charset="-122"/>
                <a:ea typeface="微软雅黑" pitchFamily="34" charset="-122"/>
              </a:rPr>
              <a:t>语法：</a:t>
            </a:r>
            <a:r>
              <a:rPr lang="en-US" altLang="zh-CN" sz="4000">
                <a:solidFill>
                  <a:srgbClr val="FF0000"/>
                </a:solidFill>
                <a:latin typeface="微软雅黑" pitchFamily="34" charset="-122"/>
                <a:ea typeface="微软雅黑" pitchFamily="34" charset="-122"/>
              </a:rPr>
              <a:t>document.body</a:t>
            </a:r>
          </a:p>
          <a:p>
            <a:pPr defTabSz="914400"/>
            <a:endParaRPr lang="zh-CN" altLang="en-US" sz="4000">
              <a:solidFill>
                <a:srgbClr val="FF0000"/>
              </a:solidFill>
              <a:latin typeface="微软雅黑" pitchFamily="34" charset="-122"/>
              <a:ea typeface="微软雅黑" pitchFamily="34" charset="-122"/>
            </a:endParaRPr>
          </a:p>
          <a:p>
            <a:pPr defTabSz="914400"/>
            <a:r>
              <a:rPr lang="zh-CN" altLang="en-US" sz="4000">
                <a:solidFill>
                  <a:schemeClr val="tx2"/>
                </a:solidFill>
                <a:latin typeface="微软雅黑" pitchFamily="34" charset="-122"/>
                <a:ea typeface="微软雅黑" pitchFamily="34" charset="-122"/>
              </a:rPr>
              <a:t>	</a:t>
            </a:r>
            <a:r>
              <a:rPr lang="en-US" altLang="zh-CN" sz="4000">
                <a:solidFill>
                  <a:schemeClr val="tx2"/>
                </a:solidFill>
                <a:latin typeface="微软雅黑" pitchFamily="34" charset="-122"/>
                <a:ea typeface="微软雅黑" pitchFamily="34" charset="-122"/>
              </a:rPr>
              <a:t>console.log(document.body);</a:t>
            </a:r>
          </a:p>
        </p:txBody>
      </p:sp>
      <p:pic>
        <p:nvPicPr>
          <p:cNvPr id="23556" name="Picture 6"/>
          <p:cNvPicPr>
            <a:picLocks noChangeAspect="1" noChangeArrowheads="1"/>
          </p:cNvPicPr>
          <p:nvPr/>
        </p:nvPicPr>
        <p:blipFill>
          <a:blip r:embed="rId4"/>
          <a:srcRect/>
          <a:stretch>
            <a:fillRect/>
          </a:stretch>
        </p:blipFill>
        <p:spPr bwMode="auto">
          <a:xfrm>
            <a:off x="11039475" y="7145338"/>
            <a:ext cx="7920038" cy="1150937"/>
          </a:xfrm>
          <a:prstGeom prst="rect">
            <a:avLst/>
          </a:prstGeom>
          <a:noFill/>
          <a:ln w="9525">
            <a:noFill/>
            <a:miter lim="800000"/>
            <a:headEnd/>
            <a:tailEnd/>
          </a:ln>
        </p:spPr>
      </p:pic>
      <p:sp>
        <p:nvSpPr>
          <p:cNvPr id="23557" name="Text Box 5"/>
          <p:cNvSpPr txBox="1">
            <a:spLocks noChangeArrowheads="1"/>
          </p:cNvSpPr>
          <p:nvPr/>
        </p:nvSpPr>
        <p:spPr bwMode="auto">
          <a:xfrm>
            <a:off x="2038350" y="8763000"/>
            <a:ext cx="21910675" cy="43592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【head】</a:t>
            </a:r>
          </a:p>
          <a:p>
            <a:pPr defTabSz="914400"/>
            <a:endParaRPr lang="zh-CN" altLang="en-US" sz="4000">
              <a:solidFill>
                <a:schemeClr val="tx2"/>
              </a:solidFill>
              <a:latin typeface="微软雅黑" pitchFamily="34" charset="-122"/>
              <a:ea typeface="微软雅黑" pitchFamily="34" charset="-122"/>
            </a:endParaRPr>
          </a:p>
          <a:p>
            <a:pPr defTabSz="914400"/>
            <a:r>
              <a:rPr lang="en-US" altLang="zh-CN" sz="4000">
                <a:solidFill>
                  <a:srgbClr val="53585F"/>
                </a:solidFill>
                <a:latin typeface="微软雅黑" pitchFamily="34" charset="-122"/>
                <a:ea typeface="微软雅黑" pitchFamily="34" charset="-122"/>
              </a:rPr>
              <a:t>	head</a:t>
            </a:r>
            <a:r>
              <a:rPr lang="zh-CN" altLang="en-US" sz="4000">
                <a:solidFill>
                  <a:srgbClr val="53585F"/>
                </a:solidFill>
                <a:latin typeface="微软雅黑" pitchFamily="34" charset="-122"/>
                <a:ea typeface="微软雅黑" pitchFamily="34" charset="-122"/>
              </a:rPr>
              <a:t>属性返回当前文档的</a:t>
            </a:r>
            <a:r>
              <a:rPr lang="en-US" altLang="zh-CN" sz="4000">
                <a:solidFill>
                  <a:srgbClr val="53585F"/>
                </a:solidFill>
                <a:latin typeface="微软雅黑" pitchFamily="34" charset="-122"/>
                <a:ea typeface="微软雅黑" pitchFamily="34" charset="-122"/>
              </a:rPr>
              <a:t>head</a:t>
            </a:r>
            <a:r>
              <a:rPr lang="zh-CN" altLang="en-US" sz="4000">
                <a:solidFill>
                  <a:srgbClr val="53585F"/>
                </a:solidFill>
                <a:latin typeface="微软雅黑" pitchFamily="34" charset="-122"/>
                <a:ea typeface="微软雅黑" pitchFamily="34" charset="-122"/>
              </a:rPr>
              <a:t>节点。如果当前文档有多个</a:t>
            </a:r>
            <a:r>
              <a:rPr lang="en-US" altLang="zh-CN" sz="4000">
                <a:solidFill>
                  <a:srgbClr val="53585F"/>
                </a:solidFill>
                <a:latin typeface="微软雅黑" pitchFamily="34" charset="-122"/>
                <a:ea typeface="微软雅黑" pitchFamily="34" charset="-122"/>
              </a:rPr>
              <a:t>head</a:t>
            </a:r>
            <a:r>
              <a:rPr lang="zh-CN" altLang="en-US" sz="4000">
                <a:solidFill>
                  <a:srgbClr val="53585F"/>
                </a:solidFill>
                <a:latin typeface="微软雅黑" pitchFamily="34" charset="-122"/>
                <a:ea typeface="微软雅黑" pitchFamily="34" charset="-122"/>
              </a:rPr>
              <a:t>，则返回第一个。</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document.head</a:t>
            </a:r>
          </a:p>
          <a:p>
            <a:pPr defTabSz="914400"/>
            <a:endParaRPr lang="zh-CN" altLang="en-US" sz="4000">
              <a:solidFill>
                <a:srgbClr val="FF0000"/>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a:t>
            </a:r>
            <a:r>
              <a:rPr lang="en-US" altLang="zh-CN" sz="4000">
                <a:solidFill>
                  <a:srgbClr val="53585F"/>
                </a:solidFill>
                <a:latin typeface="微软雅黑" pitchFamily="34" charset="-122"/>
                <a:ea typeface="微软雅黑" pitchFamily="34" charset="-122"/>
              </a:rPr>
              <a:t>console.log(document.head);</a:t>
            </a:r>
          </a:p>
        </p:txBody>
      </p:sp>
      <p:pic>
        <p:nvPicPr>
          <p:cNvPr id="23558" name="Picture 8"/>
          <p:cNvPicPr>
            <a:picLocks noChangeAspect="1" noChangeArrowheads="1"/>
          </p:cNvPicPr>
          <p:nvPr/>
        </p:nvPicPr>
        <p:blipFill>
          <a:blip r:embed="rId5"/>
          <a:srcRect/>
          <a:stretch>
            <a:fillRect/>
          </a:stretch>
        </p:blipFill>
        <p:spPr bwMode="auto">
          <a:xfrm>
            <a:off x="11112500" y="12187238"/>
            <a:ext cx="8424863" cy="1031875"/>
          </a:xfrm>
          <a:prstGeom prst="rect">
            <a:avLst/>
          </a:prstGeom>
          <a:noFill/>
          <a:ln w="9525">
            <a:noFill/>
            <a:miter lim="800000"/>
            <a:headEnd/>
            <a:tailEnd/>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7" name="pasted-image.tiff"/>
          <p:cNvPicPr>
            <a:picLocks noChangeAspect="1"/>
          </p:cNvPicPr>
          <p:nvPr/>
        </p:nvPicPr>
        <p:blipFill>
          <a:blip r:embed="rId2"/>
          <a:srcRect/>
          <a:stretch>
            <a:fillRect/>
          </a:stretch>
        </p:blipFill>
        <p:spPr bwMode="auto">
          <a:xfrm>
            <a:off x="3406775" y="168275"/>
            <a:ext cx="3208338" cy="2116138"/>
          </a:xfrm>
          <a:prstGeom prst="rect">
            <a:avLst/>
          </a:prstGeom>
          <a:noFill/>
          <a:ln w="12700">
            <a:noFill/>
            <a:miter lim="400000"/>
            <a:headEnd/>
            <a:tailEnd/>
          </a:ln>
        </p:spPr>
      </p:pic>
      <p:pic>
        <p:nvPicPr>
          <p:cNvPr id="24578" name="pasted-image.tiff"/>
          <p:cNvPicPr>
            <a:picLocks noChangeAspect="1"/>
          </p:cNvPicPr>
          <p:nvPr/>
        </p:nvPicPr>
        <p:blipFill>
          <a:blip r:embed="rId3"/>
          <a:srcRect/>
          <a:stretch>
            <a:fillRect/>
          </a:stretch>
        </p:blipFill>
        <p:spPr bwMode="auto">
          <a:xfrm>
            <a:off x="-1588" y="692150"/>
            <a:ext cx="3314701" cy="863600"/>
          </a:xfrm>
          <a:prstGeom prst="rect">
            <a:avLst/>
          </a:prstGeom>
          <a:noFill/>
          <a:ln w="12700">
            <a:noFill/>
            <a:miter lim="400000"/>
            <a:headEnd/>
            <a:tailEnd/>
          </a:ln>
        </p:spPr>
      </p:pic>
      <p:sp>
        <p:nvSpPr>
          <p:cNvPr id="24579" name="Text Box 4"/>
          <p:cNvSpPr txBox="1">
            <a:spLocks noChangeArrowheads="1"/>
          </p:cNvSpPr>
          <p:nvPr/>
        </p:nvSpPr>
        <p:spPr bwMode="auto">
          <a:xfrm>
            <a:off x="1966913" y="2320925"/>
            <a:ext cx="21386800" cy="7016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(2)documentURI</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URL</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domain</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lastModified</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location</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title</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readyState</a:t>
            </a:r>
            <a:r>
              <a:rPr lang="zh-CN" altLang="en-US" sz="4000">
                <a:solidFill>
                  <a:schemeClr val="tx2"/>
                </a:solidFill>
                <a:latin typeface="微软雅黑" pitchFamily="34" charset="-122"/>
                <a:ea typeface="微软雅黑" pitchFamily="34" charset="-122"/>
              </a:rPr>
              <a:t>属性</a:t>
            </a:r>
          </a:p>
        </p:txBody>
      </p:sp>
      <p:sp>
        <p:nvSpPr>
          <p:cNvPr id="24580" name="Text Box 5"/>
          <p:cNvSpPr txBox="1">
            <a:spLocks noChangeArrowheads="1"/>
          </p:cNvSpPr>
          <p:nvPr/>
        </p:nvSpPr>
        <p:spPr bwMode="auto">
          <a:xfrm>
            <a:off x="2019300" y="3203575"/>
            <a:ext cx="21910675" cy="3749675"/>
          </a:xfrm>
          <a:prstGeom prst="rect">
            <a:avLst/>
          </a:prstGeom>
          <a:noFill/>
          <a:ln w="9525">
            <a:noFill/>
            <a:miter lim="800000"/>
            <a:headEnd/>
            <a:tailEnd/>
          </a:ln>
        </p:spPr>
        <p:txBody>
          <a:bodyPr>
            <a:spAutoFit/>
          </a:bodyPr>
          <a:lstStyle/>
          <a:p>
            <a:pPr defTabSz="914400"/>
            <a:endParaRPr lang="en-US" altLang="zh-CN" sz="4000">
              <a:solidFill>
                <a:schemeClr val="tx2"/>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【documentURI】</a:t>
            </a:r>
          </a:p>
          <a:p>
            <a:pPr defTabSz="914400"/>
            <a:r>
              <a:rPr lang="en-US" altLang="zh-CN" sz="4000">
                <a:solidFill>
                  <a:srgbClr val="53585F"/>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	documentURI</a:t>
            </a:r>
            <a:r>
              <a:rPr lang="zh-CN" altLang="en-US" sz="4000">
                <a:solidFill>
                  <a:srgbClr val="53585F"/>
                </a:solidFill>
                <a:latin typeface="微软雅黑" pitchFamily="34" charset="-122"/>
                <a:ea typeface="微软雅黑" pitchFamily="34" charset="-122"/>
              </a:rPr>
              <a:t>属性返回当前文档的网址。 </a:t>
            </a:r>
            <a:r>
              <a:rPr lang="en-US" altLang="zh-CN" sz="4000">
                <a:solidFill>
                  <a:srgbClr val="53585F"/>
                </a:solidFill>
                <a:latin typeface="微软雅黑" pitchFamily="34" charset="-122"/>
                <a:ea typeface="微软雅黑" pitchFamily="34" charset="-122"/>
              </a:rPr>
              <a:t>documentURI</a:t>
            </a:r>
            <a:r>
              <a:rPr lang="zh-CN" altLang="en-US" sz="4000">
                <a:solidFill>
                  <a:srgbClr val="53585F"/>
                </a:solidFill>
                <a:latin typeface="微软雅黑" pitchFamily="34" charset="-122"/>
                <a:ea typeface="微软雅黑" pitchFamily="34" charset="-122"/>
              </a:rPr>
              <a:t>属性所有文档都具备。</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document.documentURI</a:t>
            </a:r>
          </a:p>
        </p:txBody>
      </p:sp>
      <p:sp>
        <p:nvSpPr>
          <p:cNvPr id="24581" name="Text Box 5"/>
          <p:cNvSpPr txBox="1">
            <a:spLocks noChangeArrowheads="1"/>
          </p:cNvSpPr>
          <p:nvPr/>
        </p:nvSpPr>
        <p:spPr bwMode="auto">
          <a:xfrm>
            <a:off x="2038350" y="7578725"/>
            <a:ext cx="21910675" cy="5578475"/>
          </a:xfrm>
          <a:prstGeom prst="rect">
            <a:avLst/>
          </a:prstGeom>
          <a:noFill/>
          <a:ln w="9525">
            <a:noFill/>
            <a:miter lim="800000"/>
            <a:headEnd/>
            <a:tailEnd/>
          </a:ln>
        </p:spPr>
        <p:txBody>
          <a:bodyPr>
            <a:spAutoFit/>
          </a:bodyPr>
          <a:lstStyle/>
          <a:p>
            <a:pPr defTabSz="914400"/>
            <a:r>
              <a:rPr lang="en-US" altLang="zh-CN" sz="4000">
                <a:solidFill>
                  <a:schemeClr val="tx2"/>
                </a:solidFill>
                <a:latin typeface="微软雅黑" pitchFamily="34" charset="-122"/>
                <a:ea typeface="微软雅黑" pitchFamily="34" charset="-122"/>
              </a:rPr>
              <a:t>【URL】</a:t>
            </a:r>
          </a:p>
          <a:p>
            <a:pPr defTabSz="914400"/>
            <a:r>
              <a:rPr lang="en-US" altLang="zh-CN" sz="4000">
                <a:solidFill>
                  <a:srgbClr val="53585F"/>
                </a:solidFill>
                <a:latin typeface="微软雅黑" pitchFamily="34" charset="-122"/>
                <a:ea typeface="微软雅黑" pitchFamily="34" charset="-122"/>
              </a:rPr>
              <a:t>	</a:t>
            </a:r>
          </a:p>
          <a:p>
            <a:pPr defTabSz="914400"/>
            <a:r>
              <a:rPr lang="en-US" altLang="zh-CN" sz="4000">
                <a:solidFill>
                  <a:srgbClr val="53585F"/>
                </a:solidFill>
                <a:latin typeface="微软雅黑" pitchFamily="34" charset="-122"/>
                <a:ea typeface="微软雅黑" pitchFamily="34" charset="-122"/>
              </a:rPr>
              <a:t>	documentURI</a:t>
            </a:r>
            <a:r>
              <a:rPr lang="zh-CN" altLang="en-US" sz="4000">
                <a:solidFill>
                  <a:srgbClr val="53585F"/>
                </a:solidFill>
                <a:latin typeface="微软雅黑" pitchFamily="34" charset="-122"/>
                <a:ea typeface="微软雅黑" pitchFamily="34" charset="-122"/>
              </a:rPr>
              <a:t>属性返回当前文档的网址。</a:t>
            </a:r>
            <a:r>
              <a:rPr lang="en-US" altLang="zh-CN" sz="4000">
                <a:solidFill>
                  <a:srgbClr val="53585F"/>
                </a:solidFill>
                <a:latin typeface="微软雅黑" pitchFamily="34" charset="-122"/>
                <a:ea typeface="微软雅黑" pitchFamily="34" charset="-122"/>
              </a:rPr>
              <a:t>URL</a:t>
            </a:r>
            <a:r>
              <a:rPr lang="zh-CN" altLang="en-US" sz="4000">
                <a:solidFill>
                  <a:srgbClr val="53585F"/>
                </a:solidFill>
                <a:latin typeface="微软雅黑" pitchFamily="34" charset="-122"/>
                <a:ea typeface="微软雅黑" pitchFamily="34" charset="-122"/>
              </a:rPr>
              <a:t>属性只有</a:t>
            </a:r>
            <a:r>
              <a:rPr lang="en-US" altLang="zh-CN" sz="4000">
                <a:solidFill>
                  <a:srgbClr val="53585F"/>
                </a:solidFill>
                <a:latin typeface="微软雅黑" pitchFamily="34" charset="-122"/>
                <a:ea typeface="微软雅黑" pitchFamily="34" charset="-122"/>
              </a:rPr>
              <a:t>HTML</a:t>
            </a:r>
            <a:r>
              <a:rPr lang="zh-CN" altLang="en-US" sz="4000">
                <a:solidFill>
                  <a:srgbClr val="53585F"/>
                </a:solidFill>
                <a:latin typeface="微软雅黑" pitchFamily="34" charset="-122"/>
                <a:ea typeface="微软雅黑" pitchFamily="34" charset="-122"/>
              </a:rPr>
              <a:t>文档才具备。</a:t>
            </a:r>
          </a:p>
          <a:p>
            <a:pPr defTabSz="914400"/>
            <a:endParaRPr lang="zh-CN" altLang="en-US" sz="4000">
              <a:solidFill>
                <a:srgbClr val="53585F"/>
              </a:solidFill>
              <a:latin typeface="微软雅黑" pitchFamily="34" charset="-122"/>
              <a:ea typeface="微软雅黑" pitchFamily="34" charset="-122"/>
            </a:endParaRPr>
          </a:p>
          <a:p>
            <a:pPr defTabSz="914400"/>
            <a:r>
              <a:rPr lang="zh-CN" altLang="en-US" sz="4000">
                <a:solidFill>
                  <a:srgbClr val="53585F"/>
                </a:solidFill>
                <a:latin typeface="微软雅黑" pitchFamily="34" charset="-122"/>
                <a:ea typeface="微软雅黑" pitchFamily="34" charset="-122"/>
              </a:rPr>
              <a:t>	语法：</a:t>
            </a:r>
            <a:r>
              <a:rPr lang="en-US" altLang="zh-CN" sz="4000">
                <a:solidFill>
                  <a:srgbClr val="FF0000"/>
                </a:solidFill>
                <a:latin typeface="微软雅黑" pitchFamily="34" charset="-122"/>
                <a:ea typeface="微软雅黑" pitchFamily="34" charset="-122"/>
              </a:rPr>
              <a:t>document.URL</a:t>
            </a:r>
          </a:p>
          <a:p>
            <a:pPr defTabSz="914400"/>
            <a:endParaRPr lang="en-US" altLang="zh-CN" sz="4000">
              <a:solidFill>
                <a:srgbClr val="FF0000"/>
              </a:solidFill>
              <a:latin typeface="微软雅黑" pitchFamily="34" charset="-122"/>
              <a:ea typeface="微软雅黑" pitchFamily="34" charset="-122"/>
            </a:endParaRPr>
          </a:p>
          <a:p>
            <a:pPr defTabSz="914400"/>
            <a:endParaRPr lang="en-US" altLang="zh-CN" sz="4000">
              <a:solidFill>
                <a:srgbClr val="FF0000"/>
              </a:solidFill>
              <a:latin typeface="微软雅黑" pitchFamily="34" charset="-122"/>
              <a:ea typeface="微软雅黑" pitchFamily="34" charset="-122"/>
            </a:endParaRPr>
          </a:p>
          <a:p>
            <a:pPr defTabSz="914400"/>
            <a:r>
              <a:rPr lang="en-US" altLang="zh-CN" sz="4000">
                <a:solidFill>
                  <a:schemeClr val="tx2"/>
                </a:solidFill>
                <a:latin typeface="微软雅黑" pitchFamily="34" charset="-122"/>
                <a:ea typeface="微软雅黑" pitchFamily="34" charset="-122"/>
              </a:rPr>
              <a:t>ps:IE</a:t>
            </a:r>
            <a:r>
              <a:rPr lang="zh-CN" altLang="en-US" sz="4000">
                <a:solidFill>
                  <a:schemeClr val="tx2"/>
                </a:solidFill>
                <a:latin typeface="微软雅黑" pitchFamily="34" charset="-122"/>
                <a:ea typeface="微软雅黑" pitchFamily="34" charset="-122"/>
              </a:rPr>
              <a:t>浏览器不支持</a:t>
            </a:r>
            <a:r>
              <a:rPr lang="en-US" altLang="zh-CN" sz="4000">
                <a:solidFill>
                  <a:schemeClr val="tx2"/>
                </a:solidFill>
                <a:latin typeface="微软雅黑" pitchFamily="34" charset="-122"/>
                <a:ea typeface="微软雅黑" pitchFamily="34" charset="-122"/>
              </a:rPr>
              <a:t>documentURI</a:t>
            </a:r>
            <a:r>
              <a:rPr lang="zh-CN" altLang="en-US" sz="4000">
                <a:solidFill>
                  <a:schemeClr val="tx2"/>
                </a:solidFill>
                <a:latin typeface="微软雅黑" pitchFamily="34" charset="-122"/>
                <a:ea typeface="微软雅黑" pitchFamily="34" charset="-122"/>
              </a:rPr>
              <a:t>属性</a:t>
            </a:r>
          </a:p>
          <a:p>
            <a:pPr defTabSz="914400"/>
            <a:r>
              <a:rPr lang="en-US" altLang="zh-CN" sz="4000">
                <a:solidFill>
                  <a:schemeClr val="tx2"/>
                </a:solidFill>
                <a:latin typeface="微软雅黑" pitchFamily="34" charset="-122"/>
                <a:ea typeface="微软雅黑" pitchFamily="34" charset="-122"/>
              </a:rPr>
              <a:t>pss</a:t>
            </a:r>
            <a:r>
              <a:rPr lang="zh-CN" altLang="en-US" sz="4000">
                <a:solidFill>
                  <a:schemeClr val="tx2"/>
                </a:solidFill>
                <a:latin typeface="微软雅黑" pitchFamily="34" charset="-122"/>
                <a:ea typeface="微软雅黑" pitchFamily="34" charset="-122"/>
              </a:rPr>
              <a:t>：</a:t>
            </a:r>
            <a:r>
              <a:rPr lang="en-US" altLang="zh-CN" sz="4000">
                <a:solidFill>
                  <a:schemeClr val="tx2"/>
                </a:solidFill>
                <a:latin typeface="微软雅黑" pitchFamily="34" charset="-122"/>
                <a:ea typeface="微软雅黑" pitchFamily="34" charset="-122"/>
              </a:rPr>
              <a:t>document.documentURI===document.URL//true</a:t>
            </a:r>
            <a:endParaRPr lang="en-US" altLang="zh-CN" sz="4000">
              <a:solidFill>
                <a:srgbClr val="FF0000"/>
              </a:solidFill>
              <a:latin typeface="微软雅黑" pitchFamily="34" charset="-122"/>
              <a:ea typeface="微软雅黑" pitchFamily="34" charset="-122"/>
            </a:endParaRP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1430</TotalTime>
  <Words>3072</Words>
  <Application>Microsoft Office PowerPoint</Application>
  <PresentationFormat>自定义</PresentationFormat>
  <Paragraphs>336</Paragraphs>
  <Slides>32</Slides>
  <Notes>0</Notes>
  <HiddenSlides>0</HiddenSlides>
  <MMClips>0</MMClips>
  <ScaleCrop>false</ScaleCrop>
  <HeadingPairs>
    <vt:vector size="6" baseType="variant">
      <vt:variant>
        <vt:lpstr>已用的字体</vt:lpstr>
      </vt:variant>
      <vt:variant>
        <vt:i4>6</vt:i4>
      </vt:variant>
      <vt:variant>
        <vt:lpstr>演示文稿设计模板</vt:lpstr>
      </vt:variant>
      <vt:variant>
        <vt:i4>2</vt:i4>
      </vt:variant>
      <vt:variant>
        <vt:lpstr>幻灯片标题</vt:lpstr>
      </vt:variant>
      <vt:variant>
        <vt:i4>32</vt:i4>
      </vt:variant>
    </vt:vector>
  </HeadingPairs>
  <TitlesOfParts>
    <vt:vector size="40" baseType="lpstr">
      <vt:lpstr>Arial</vt:lpstr>
      <vt:lpstr>Helvetica Light</vt:lpstr>
      <vt:lpstr>Helvetica Neue</vt:lpstr>
      <vt:lpstr>微软雅黑</vt:lpstr>
      <vt:lpstr>宋体</vt:lpstr>
      <vt:lpstr>+mn-ea</vt:lpstr>
      <vt:lpstr>White</vt:lpstr>
      <vt:lpstr>White</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AutoBVT</cp:lastModifiedBy>
  <cp:revision>224</cp:revision>
  <dcterms:created xsi:type="dcterms:W3CDTF">2016-04-25T04:37:00Z</dcterms:created>
  <dcterms:modified xsi:type="dcterms:W3CDTF">2017-11-29T09:38:07Z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2052-10.1.0.5850</vt:lpwstr>
  </property>
</Properties>
</file>